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000000"/>
    <a:srgbClr val="0007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20" y="252"/>
      </p:cViewPr>
      <p:guideLst>
        <p:guide orient="horz" pos="2160"/>
        <p:guide pos="3840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46247-8C1E-4144-AA32-ED5BA4C1E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A83ED-D1E0-4F68-86D4-FED9B88B3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8A768-20DB-41E4-9EAE-504351EC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5E08D4-6E66-40A8-B249-194122D7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1F1B6-688A-44E8-962D-095C78D18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09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99BB0F-010A-47AF-8918-943ABBBF7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9759-BF61-4CC4-8FEA-2EEFFE84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1FADF-236B-4CF2-AA1D-578ECB7F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24BEA-8BA9-44D0-8205-B4B755C3B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3325D-3A43-4E31-9552-AC270F0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3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7D520-0439-40BB-862D-FED4CF98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4A9E5-C181-43A4-AC16-E769A62F8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443207-B962-4C84-A292-5F59A8CB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9E5C4-777B-4C58-AF14-BE853467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06BDC-21CF-42B5-B4F4-B667BEE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A0B0-64D2-44E5-A8FB-F9A4B77C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0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7D54D-70F3-4F50-BAC4-0FF143A1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181DB4-19F5-4B0A-AB43-F157A33FE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84FEF-8345-41D2-BDD0-5DF27C1A3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6770FE-7A67-4799-94D5-CF09423B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00C702-4395-4C51-B86C-9A95BAD22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67B12-5672-4862-87EC-9D586969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B0A1B-899F-4A2F-A1CF-0004503B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DF65A-38C2-4ED0-ACCD-8662C19B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0F3272A-77F1-4889-AF2E-35A3AA6E8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C16DA84-58C6-478D-B6E2-59289C3BF470}"/>
              </a:ext>
            </a:extLst>
          </p:cNvPr>
          <p:cNvSpPr txBox="1"/>
          <p:nvPr/>
        </p:nvSpPr>
        <p:spPr>
          <a:xfrm>
            <a:off x="769233" y="1297301"/>
            <a:ext cx="2946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Year-End Summary Report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754E5A-F067-4BE8-954C-FC9030BC149D}"/>
              </a:ext>
            </a:extLst>
          </p:cNvPr>
          <p:cNvSpPr/>
          <p:nvPr/>
        </p:nvSpPr>
        <p:spPr>
          <a:xfrm>
            <a:off x="769233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DBE977-6D79-42ED-8531-528BD3AE7E3E}"/>
              </a:ext>
            </a:extLst>
          </p:cNvPr>
          <p:cNvSpPr/>
          <p:nvPr/>
        </p:nvSpPr>
        <p:spPr>
          <a:xfrm>
            <a:off x="769233" y="3534570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B52EDE2-7B47-4438-9568-C58004CEC69B}"/>
              </a:ext>
            </a:extLst>
          </p:cNvPr>
          <p:cNvCxnSpPr>
            <a:cxnSpLocks/>
          </p:cNvCxnSpPr>
          <p:nvPr/>
        </p:nvCxnSpPr>
        <p:spPr>
          <a:xfrm>
            <a:off x="87775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F4C2632A-64DF-406F-B82F-FF8E4D72BDAD}"/>
              </a:ext>
            </a:extLst>
          </p:cNvPr>
          <p:cNvSpPr txBox="1"/>
          <p:nvPr/>
        </p:nvSpPr>
        <p:spPr>
          <a:xfrm>
            <a:off x="769233" y="1753771"/>
            <a:ext cx="52501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00FFFF"/>
                </a:solidFill>
              </a:rPr>
              <a:t>互联网公司</a:t>
            </a:r>
            <a:endParaRPr lang="en-US" altLang="zh-CN" sz="4800" b="1" dirty="0">
              <a:solidFill>
                <a:srgbClr val="00FFFF"/>
              </a:solidFill>
            </a:endParaRPr>
          </a:p>
          <a:p>
            <a:r>
              <a:rPr lang="en-US" altLang="zh-CN" sz="4800" b="1" dirty="0">
                <a:solidFill>
                  <a:srgbClr val="00FFFF"/>
                </a:solidFill>
              </a:rPr>
              <a:t>2019</a:t>
            </a:r>
            <a:r>
              <a:rPr lang="zh-CN" altLang="en-US" sz="4800" b="1" dirty="0">
                <a:solidFill>
                  <a:srgbClr val="00FFFF"/>
                </a:solidFill>
              </a:rPr>
              <a:t>年终总结汇报</a:t>
            </a:r>
          </a:p>
        </p:txBody>
      </p:sp>
    </p:spTree>
    <p:extLst>
      <p:ext uri="{BB962C8B-B14F-4D97-AF65-F5344CB8AC3E}">
        <p14:creationId xmlns:p14="http://schemas.microsoft.com/office/powerpoint/2010/main" val="231813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动物, 无脊椎动物, 就坐, 室内&#10;&#10;描述已自动生成">
            <a:extLst>
              <a:ext uri="{FF2B5EF4-FFF2-40B4-BE49-F238E27FC236}">
                <a16:creationId xmlns:a16="http://schemas.microsoft.com/office/drawing/2014/main" id="{5B082B33-AECF-4A14-BF6F-9AA879EC0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732" b="39474"/>
          <a:stretch/>
        </p:blipFill>
        <p:spPr>
          <a:xfrm>
            <a:off x="0" y="2245488"/>
            <a:ext cx="12192000" cy="461251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085853-83BC-4E2B-924F-1A2CD0D34B1A}"/>
              </a:ext>
            </a:extLst>
          </p:cNvPr>
          <p:cNvSpPr txBox="1"/>
          <p:nvPr/>
        </p:nvSpPr>
        <p:spPr>
          <a:xfrm>
            <a:off x="757659" y="671702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00FFFF"/>
                </a:solidFill>
              </a:rPr>
              <a:t>CONTENTS</a:t>
            </a:r>
            <a:endParaRPr lang="zh-CN" altLang="en-US" sz="3600" b="1" dirty="0">
              <a:solidFill>
                <a:srgbClr val="00FFFF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9F65E07-AF7E-4241-AF1C-FDD70EA59CBA}"/>
              </a:ext>
            </a:extLst>
          </p:cNvPr>
          <p:cNvGrpSpPr/>
          <p:nvPr/>
        </p:nvGrpSpPr>
        <p:grpSpPr>
          <a:xfrm>
            <a:off x="874713" y="1312986"/>
            <a:ext cx="729553" cy="45720"/>
            <a:chOff x="2140933" y="2561908"/>
            <a:chExt cx="729553" cy="4572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065A9D8-73ED-4E46-A306-DC8EC17806B3}"/>
                </a:ext>
              </a:extLst>
            </p:cNvPr>
            <p:cNvSpPr/>
            <p:nvPr/>
          </p:nvSpPr>
          <p:spPr>
            <a:xfrm rot="5400000">
              <a:off x="2824767" y="2561909"/>
              <a:ext cx="45719" cy="45719"/>
            </a:xfrm>
            <a:prstGeom prst="rect">
              <a:avLst/>
            </a:prstGeom>
            <a:noFill/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A3E688C-ACD9-4248-992C-26CFB788CCF9}"/>
                </a:ext>
              </a:extLst>
            </p:cNvPr>
            <p:cNvSpPr/>
            <p:nvPr/>
          </p:nvSpPr>
          <p:spPr>
            <a:xfrm rot="5400000">
              <a:off x="2410460" y="2292381"/>
              <a:ext cx="45719" cy="584774"/>
            </a:xfrm>
            <a:prstGeom prst="rect">
              <a:avLst/>
            </a:prstGeom>
            <a:solidFill>
              <a:srgbClr val="00FFFF"/>
            </a:solidFill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47C246A-9C4D-4E86-B729-37B6B5011809}"/>
                </a:ext>
              </a:extLst>
            </p:cNvPr>
            <p:cNvSpPr/>
            <p:nvPr/>
          </p:nvSpPr>
          <p:spPr>
            <a:xfrm rot="5400000">
              <a:off x="2752377" y="2561909"/>
              <a:ext cx="45719" cy="45719"/>
            </a:xfrm>
            <a:prstGeom prst="rect">
              <a:avLst/>
            </a:prstGeom>
            <a:solidFill>
              <a:srgbClr val="00FFFF"/>
            </a:solidFill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9F9315D3-EDA4-4068-963D-183EF62E8EC4}"/>
              </a:ext>
            </a:extLst>
          </p:cNvPr>
          <p:cNvSpPr txBox="1"/>
          <p:nvPr/>
        </p:nvSpPr>
        <p:spPr>
          <a:xfrm>
            <a:off x="757659" y="298626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工作回顾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9975635-FBD8-4520-9775-0D1DFE619A3D}"/>
              </a:ext>
            </a:extLst>
          </p:cNvPr>
          <p:cNvSpPr txBox="1"/>
          <p:nvPr/>
        </p:nvSpPr>
        <p:spPr>
          <a:xfrm>
            <a:off x="3844629" y="224548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心得体会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77E2CC-7CCB-4F80-838D-2ABBEBBE18AB}"/>
              </a:ext>
            </a:extLst>
          </p:cNvPr>
          <p:cNvSpPr txBox="1"/>
          <p:nvPr/>
        </p:nvSpPr>
        <p:spPr>
          <a:xfrm>
            <a:off x="6931599" y="224548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经验总结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6CD67F1-BF83-4028-99A3-D4F605BB8DDE}"/>
              </a:ext>
            </a:extLst>
          </p:cNvPr>
          <p:cNvSpPr txBox="1"/>
          <p:nvPr/>
        </p:nvSpPr>
        <p:spPr>
          <a:xfrm>
            <a:off x="10018569" y="298626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工作计划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FD9CCA3-5D30-40C0-834B-1AE2603D54D7}"/>
              </a:ext>
            </a:extLst>
          </p:cNvPr>
          <p:cNvSpPr txBox="1"/>
          <p:nvPr/>
        </p:nvSpPr>
        <p:spPr>
          <a:xfrm>
            <a:off x="757659" y="344793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Review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5FA32B-EA5C-4A8C-AB15-19C0B230151F}"/>
              </a:ext>
            </a:extLst>
          </p:cNvPr>
          <p:cNvSpPr txBox="1"/>
          <p:nvPr/>
        </p:nvSpPr>
        <p:spPr>
          <a:xfrm>
            <a:off x="3844629" y="270715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Experience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C5F56B-CB11-443E-A44B-EB3D51494FD0}"/>
              </a:ext>
            </a:extLst>
          </p:cNvPr>
          <p:cNvSpPr txBox="1"/>
          <p:nvPr/>
        </p:nvSpPr>
        <p:spPr>
          <a:xfrm>
            <a:off x="6931599" y="2707153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Summarize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3A1A129-7FB6-4790-AC38-C8B437427C70}"/>
              </a:ext>
            </a:extLst>
          </p:cNvPr>
          <p:cNvSpPr txBox="1"/>
          <p:nvPr/>
        </p:nvSpPr>
        <p:spPr>
          <a:xfrm>
            <a:off x="10018569" y="34479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Plan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91BC7DD-95B3-4DB2-A3AE-8180B0A0FF16}"/>
              </a:ext>
            </a:extLst>
          </p:cNvPr>
          <p:cNvCxnSpPr>
            <a:cxnSpLocks/>
          </p:cNvCxnSpPr>
          <p:nvPr/>
        </p:nvCxnSpPr>
        <p:spPr>
          <a:xfrm>
            <a:off x="4503517" y="3076485"/>
            <a:ext cx="0" cy="905206"/>
          </a:xfrm>
          <a:prstGeom prst="line">
            <a:avLst/>
          </a:prstGeom>
          <a:ln>
            <a:solidFill>
              <a:srgbClr val="00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3D3F6DE-324A-43A3-8925-08FD9E7FF9BA}"/>
              </a:ext>
            </a:extLst>
          </p:cNvPr>
          <p:cNvCxnSpPr>
            <a:cxnSpLocks/>
          </p:cNvCxnSpPr>
          <p:nvPr/>
        </p:nvCxnSpPr>
        <p:spPr>
          <a:xfrm>
            <a:off x="7688484" y="3076485"/>
            <a:ext cx="0" cy="905206"/>
          </a:xfrm>
          <a:prstGeom prst="line">
            <a:avLst/>
          </a:prstGeom>
          <a:ln>
            <a:solidFill>
              <a:srgbClr val="00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8500F05-44C5-4A7B-B3A4-D7141DC4FB8B}"/>
              </a:ext>
            </a:extLst>
          </p:cNvPr>
          <p:cNvCxnSpPr>
            <a:cxnSpLocks/>
          </p:cNvCxnSpPr>
          <p:nvPr/>
        </p:nvCxnSpPr>
        <p:spPr>
          <a:xfrm>
            <a:off x="1198945" y="3817265"/>
            <a:ext cx="0" cy="1148274"/>
          </a:xfrm>
          <a:prstGeom prst="line">
            <a:avLst/>
          </a:prstGeom>
          <a:ln>
            <a:solidFill>
              <a:srgbClr val="00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608EBC6-BE92-4886-88E3-42E359CDB834}"/>
              </a:ext>
            </a:extLst>
          </p:cNvPr>
          <p:cNvCxnSpPr>
            <a:cxnSpLocks/>
          </p:cNvCxnSpPr>
          <p:nvPr/>
        </p:nvCxnSpPr>
        <p:spPr>
          <a:xfrm>
            <a:off x="10310149" y="3817265"/>
            <a:ext cx="0" cy="1032527"/>
          </a:xfrm>
          <a:prstGeom prst="line">
            <a:avLst/>
          </a:prstGeom>
          <a:ln>
            <a:solidFill>
              <a:srgbClr val="00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弧形 29">
            <a:extLst>
              <a:ext uri="{FF2B5EF4-FFF2-40B4-BE49-F238E27FC236}">
                <a16:creationId xmlns:a16="http://schemas.microsoft.com/office/drawing/2014/main" id="{6886C53C-AE17-4A8B-B1F5-D1DB2A27504B}"/>
              </a:ext>
            </a:extLst>
          </p:cNvPr>
          <p:cNvSpPr/>
          <p:nvPr/>
        </p:nvSpPr>
        <p:spPr>
          <a:xfrm>
            <a:off x="-1899136" y="4358737"/>
            <a:ext cx="16388840" cy="11889448"/>
          </a:xfrm>
          <a:prstGeom prst="arc">
            <a:avLst>
              <a:gd name="adj1" fmla="val 12637115"/>
              <a:gd name="adj2" fmla="val 19594429"/>
            </a:avLst>
          </a:prstGeom>
          <a:ln w="57150">
            <a:solidFill>
              <a:srgbClr val="00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85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AA6618-5D0F-44CA-A966-98D0A5AEDFB7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FFFF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6B93996-F448-40C1-A926-9C5C906F81B0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C8C1D44-8138-451B-879C-713B15709F39}"/>
              </a:ext>
            </a:extLst>
          </p:cNvPr>
          <p:cNvSpPr/>
          <p:nvPr/>
        </p:nvSpPr>
        <p:spPr>
          <a:xfrm>
            <a:off x="635000" y="831850"/>
            <a:ext cx="45719" cy="45719"/>
          </a:xfrm>
          <a:prstGeom prst="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E4E9641-086C-4FCB-8B52-74FFD76126C9}"/>
              </a:ext>
            </a:extLst>
          </p:cNvPr>
          <p:cNvSpPr/>
          <p:nvPr/>
        </p:nvSpPr>
        <p:spPr>
          <a:xfrm>
            <a:off x="634999" y="976630"/>
            <a:ext cx="45719" cy="584774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6EA61E0-DA60-4C43-B53E-76A30AB4778B}"/>
              </a:ext>
            </a:extLst>
          </p:cNvPr>
          <p:cNvSpPr/>
          <p:nvPr/>
        </p:nvSpPr>
        <p:spPr>
          <a:xfrm>
            <a:off x="635000" y="904240"/>
            <a:ext cx="45719" cy="45719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7B87CEE-A196-4EF6-8EC7-E2D0BDD2AAD7}"/>
              </a:ext>
            </a:extLst>
          </p:cNvPr>
          <p:cNvSpPr/>
          <p:nvPr/>
        </p:nvSpPr>
        <p:spPr>
          <a:xfrm>
            <a:off x="874713" y="2184400"/>
            <a:ext cx="2721927" cy="272192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8A273AC-16E5-492E-B627-01B4D6E7901E}"/>
              </a:ext>
            </a:extLst>
          </p:cNvPr>
          <p:cNvSpPr/>
          <p:nvPr/>
        </p:nvSpPr>
        <p:spPr>
          <a:xfrm>
            <a:off x="4735036" y="2184400"/>
            <a:ext cx="2721927" cy="272192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E6522D6-52D0-459C-9B22-2B7ED52D838A}"/>
              </a:ext>
            </a:extLst>
          </p:cNvPr>
          <p:cNvSpPr/>
          <p:nvPr/>
        </p:nvSpPr>
        <p:spPr>
          <a:xfrm>
            <a:off x="8595360" y="2184400"/>
            <a:ext cx="2721927" cy="272192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1349704-9721-4A28-8CCB-89DE32B4B186}"/>
              </a:ext>
            </a:extLst>
          </p:cNvPr>
          <p:cNvSpPr txBox="1"/>
          <p:nvPr/>
        </p:nvSpPr>
        <p:spPr>
          <a:xfrm>
            <a:off x="1681677" y="5080040"/>
            <a:ext cx="110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FFFF"/>
                </a:solidFill>
              </a:rPr>
              <a:t>亮点一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E96CAE4-2001-4E7E-8255-0D175BBE4E8B}"/>
              </a:ext>
            </a:extLst>
          </p:cNvPr>
          <p:cNvSpPr txBox="1"/>
          <p:nvPr/>
        </p:nvSpPr>
        <p:spPr>
          <a:xfrm>
            <a:off x="5542002" y="508004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FFFF"/>
                </a:solidFill>
              </a:rPr>
              <a:t>亮点二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D4FEEAA-CD56-4A40-9F5A-C222A73F1CBF}"/>
              </a:ext>
            </a:extLst>
          </p:cNvPr>
          <p:cNvSpPr txBox="1"/>
          <p:nvPr/>
        </p:nvSpPr>
        <p:spPr>
          <a:xfrm>
            <a:off x="9402327" y="508004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0FFFF"/>
                </a:solidFill>
              </a:rPr>
              <a:t>亮点三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F1D1F66-A6F2-4B1C-A964-2EF532EE9E69}"/>
              </a:ext>
            </a:extLst>
          </p:cNvPr>
          <p:cNvSpPr txBox="1"/>
          <p:nvPr/>
        </p:nvSpPr>
        <p:spPr>
          <a:xfrm>
            <a:off x="1228117" y="554359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spc="300" dirty="0">
                <a:solidFill>
                  <a:schemeClr val="bg1"/>
                </a:solidFill>
              </a:rPr>
              <a:t>请输入你的业绩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3553B82-00DC-46AF-AB99-497B2A11E61E}"/>
              </a:ext>
            </a:extLst>
          </p:cNvPr>
          <p:cNvSpPr txBox="1"/>
          <p:nvPr/>
        </p:nvSpPr>
        <p:spPr>
          <a:xfrm>
            <a:off x="5116230" y="554359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spc="300" dirty="0">
                <a:solidFill>
                  <a:schemeClr val="bg1"/>
                </a:solidFill>
              </a:rPr>
              <a:t>请输入你的业绩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995136D-5BAF-483C-8D16-052DCC4E676E}"/>
              </a:ext>
            </a:extLst>
          </p:cNvPr>
          <p:cNvSpPr txBox="1"/>
          <p:nvPr/>
        </p:nvSpPr>
        <p:spPr>
          <a:xfrm>
            <a:off x="8986345" y="554359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spc="300" dirty="0">
                <a:solidFill>
                  <a:schemeClr val="bg1"/>
                </a:solidFill>
              </a:rPr>
              <a:t>请输入你的业绩</a:t>
            </a:r>
          </a:p>
        </p:txBody>
      </p:sp>
    </p:spTree>
    <p:extLst>
      <p:ext uri="{BB962C8B-B14F-4D97-AF65-F5344CB8AC3E}">
        <p14:creationId xmlns:p14="http://schemas.microsoft.com/office/powerpoint/2010/main" val="3599849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动物, 无脊椎动物, 就坐, 室内&#10;&#10;描述已自动生成">
            <a:extLst>
              <a:ext uri="{FF2B5EF4-FFF2-40B4-BE49-F238E27FC236}">
                <a16:creationId xmlns:a16="http://schemas.microsoft.com/office/drawing/2014/main" id="{BE66E502-605D-4D49-AE23-403B95EFC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C283E99-32F2-42EA-8959-9E86166D435A}"/>
              </a:ext>
            </a:extLst>
          </p:cNvPr>
          <p:cNvSpPr/>
          <p:nvPr/>
        </p:nvSpPr>
        <p:spPr>
          <a:xfrm>
            <a:off x="1632633" y="1790177"/>
            <a:ext cx="8926735" cy="931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600" normalizeH="0" baseline="0" noProof="0" dirty="0">
                <a:ln>
                  <a:noFill/>
                </a:ln>
                <a:solidFill>
                  <a:srgbClr val="00FFFF"/>
                </a:solidFill>
                <a:effectLst>
                  <a:outerShdw blurRad="355600" algn="ctr" rotWithShape="0">
                    <a:prstClr val="black">
                      <a:alpha val="64000"/>
                    </a:prstClr>
                  </a:outerShdw>
                </a:effectLst>
                <a:uLnTx/>
                <a:uFillTx/>
                <a:latin typeface="+mj-ea"/>
                <a:ea typeface="+mj-ea"/>
                <a:cs typeface="Times New Roman" panose="02020603050405020304" pitchFamily="18" charset="0"/>
              </a:rPr>
              <a:t>请输入个人愿景或目标计划</a:t>
            </a:r>
            <a:endParaRPr kumimoji="0" lang="zh-CN" altLang="en-US" sz="4800" b="1" i="0" u="none" strike="noStrike" kern="1200" cap="none" spc="600" normalizeH="0" baseline="0" noProof="0" dirty="0">
              <a:ln>
                <a:noFill/>
              </a:ln>
              <a:solidFill>
                <a:srgbClr val="00FFFF"/>
              </a:solidFill>
              <a:effectLst>
                <a:outerShdw blurRad="355600" algn="ctr" rotWithShape="0">
                  <a:prstClr val="black">
                    <a:alpha val="64000"/>
                  </a:prstClr>
                </a:outerShdw>
              </a:effectLst>
              <a:uLnTx/>
              <a:uFillTx/>
              <a:latin typeface="+mj-ea"/>
              <a:ea typeface="+mj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77237F-5893-46C5-A0DA-830417CDEF58}"/>
              </a:ext>
            </a:extLst>
          </p:cNvPr>
          <p:cNvSpPr/>
          <p:nvPr/>
        </p:nvSpPr>
        <p:spPr>
          <a:xfrm>
            <a:off x="5080340" y="1327722"/>
            <a:ext cx="2031325" cy="4069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482600" algn="ctr" rotWithShape="0">
                    <a:prstClr val="black">
                      <a:alpha val="70000"/>
                    </a:prstClr>
                  </a:outerShdw>
                </a:effectLst>
                <a:uLnTx/>
                <a:uFillTx/>
                <a:latin typeface="+mj-ea"/>
                <a:ea typeface="+mj-ea"/>
                <a:cs typeface="Times New Roman" panose="02020603050405020304" pitchFamily="18" charset="0"/>
              </a:rPr>
              <a:t>一句话式页面</a:t>
            </a:r>
            <a:endParaRPr kumimoji="0" lang="en-US" altLang="zh-CN" sz="1800" b="0" i="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482600" algn="ctr" rotWithShape="0">
                  <a:prstClr val="black">
                    <a:alpha val="70000"/>
                  </a:prstClr>
                </a:outerShdw>
              </a:effectLst>
              <a:uLnTx/>
              <a:uFillTx/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59CFD8E-CB62-4C91-8F4A-425D5C43FCD9}"/>
              </a:ext>
            </a:extLst>
          </p:cNvPr>
          <p:cNvSpPr/>
          <p:nvPr/>
        </p:nvSpPr>
        <p:spPr>
          <a:xfrm>
            <a:off x="1205562" y="5170977"/>
            <a:ext cx="16161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#01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目标计划</a:t>
            </a:r>
            <a:endParaRPr kumimoji="0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C7FE7754-ED53-4630-9027-CFD234BB448C}"/>
              </a:ext>
            </a:extLst>
          </p:cNvPr>
          <p:cNvSpPr/>
          <p:nvPr/>
        </p:nvSpPr>
        <p:spPr>
          <a:xfrm>
            <a:off x="1610749" y="4229195"/>
            <a:ext cx="805767" cy="80576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7DA9F195-0863-4BD1-82ED-587AA3F75285}"/>
              </a:ext>
            </a:extLst>
          </p:cNvPr>
          <p:cNvSpPr/>
          <p:nvPr/>
        </p:nvSpPr>
        <p:spPr>
          <a:xfrm>
            <a:off x="3651933" y="4229195"/>
            <a:ext cx="805767" cy="80576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CC1417DF-7A78-4E6C-AEF7-2282DE80E6BE}"/>
              </a:ext>
            </a:extLst>
          </p:cNvPr>
          <p:cNvSpPr/>
          <p:nvPr/>
        </p:nvSpPr>
        <p:spPr>
          <a:xfrm>
            <a:off x="5693117" y="4229195"/>
            <a:ext cx="805767" cy="80576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FBDC464-45FA-4146-9D97-7CDF9BA8CAA7}"/>
              </a:ext>
            </a:extLst>
          </p:cNvPr>
          <p:cNvSpPr/>
          <p:nvPr/>
        </p:nvSpPr>
        <p:spPr>
          <a:xfrm>
            <a:off x="7734301" y="4229195"/>
            <a:ext cx="805767" cy="80576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5DA6EF9-0EFB-40B9-B627-5789713675FF}"/>
              </a:ext>
            </a:extLst>
          </p:cNvPr>
          <p:cNvSpPr/>
          <p:nvPr/>
        </p:nvSpPr>
        <p:spPr>
          <a:xfrm>
            <a:off x="9775485" y="4229195"/>
            <a:ext cx="805767" cy="805767"/>
          </a:xfrm>
          <a:prstGeom prst="ellipse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715944B-A7B1-480E-BF01-50034575D2BF}"/>
              </a:ext>
            </a:extLst>
          </p:cNvPr>
          <p:cNvSpPr/>
          <p:nvPr/>
        </p:nvSpPr>
        <p:spPr>
          <a:xfrm>
            <a:off x="3246742" y="5170977"/>
            <a:ext cx="16161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#02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目标计划</a:t>
            </a:r>
            <a:endParaRPr kumimoji="0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1A79780-3D6D-40CD-9976-96A1D3281472}"/>
              </a:ext>
            </a:extLst>
          </p:cNvPr>
          <p:cNvSpPr/>
          <p:nvPr/>
        </p:nvSpPr>
        <p:spPr>
          <a:xfrm>
            <a:off x="5287932" y="5170977"/>
            <a:ext cx="16161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#03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目标计划</a:t>
            </a:r>
            <a:endParaRPr kumimoji="0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321A3B8-92CF-455C-9742-DD8EE7BE44EB}"/>
              </a:ext>
            </a:extLst>
          </p:cNvPr>
          <p:cNvSpPr/>
          <p:nvPr/>
        </p:nvSpPr>
        <p:spPr>
          <a:xfrm>
            <a:off x="7329112" y="5170977"/>
            <a:ext cx="16161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#04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目标计划</a:t>
            </a:r>
            <a:endParaRPr kumimoji="0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FCB093C-592C-41EC-B278-9187C4598BA6}"/>
              </a:ext>
            </a:extLst>
          </p:cNvPr>
          <p:cNvSpPr/>
          <p:nvPr/>
        </p:nvSpPr>
        <p:spPr>
          <a:xfrm>
            <a:off x="9370294" y="5170977"/>
            <a:ext cx="16161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微软雅黑"/>
                <a:cs typeface="Times New Roman" panose="02020603050405020304" pitchFamily="18" charset="0"/>
              </a:rPr>
              <a:t>#05</a:t>
            </a:r>
            <a:r>
              <a:rPr kumimoji="0" lang="zh-CN" altLang="en-US" sz="1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目标计划</a:t>
            </a:r>
            <a:endParaRPr kumimoji="0" lang="zh-CN" altLang="en-US" sz="1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51" name="图形 41" descr="沙漏">
            <a:extLst>
              <a:ext uri="{FF2B5EF4-FFF2-40B4-BE49-F238E27FC236}">
                <a16:creationId xmlns:a16="http://schemas.microsoft.com/office/drawing/2014/main" id="{42A181BD-F3B8-4C92-B8F4-AC2D11DFA8A3}"/>
              </a:ext>
            </a:extLst>
          </p:cNvPr>
          <p:cNvSpPr/>
          <p:nvPr/>
        </p:nvSpPr>
        <p:spPr>
          <a:xfrm>
            <a:off x="10037773" y="4431228"/>
            <a:ext cx="281190" cy="401700"/>
          </a:xfrm>
          <a:custGeom>
            <a:avLst/>
            <a:gdLst>
              <a:gd name="connsiteX0" fmla="*/ 320040 w 533400"/>
              <a:gd name="connsiteY0" fmla="*/ 431483 h 762000"/>
              <a:gd name="connsiteX1" fmla="*/ 405765 w 533400"/>
              <a:gd name="connsiteY1" fmla="*/ 552450 h 762000"/>
              <a:gd name="connsiteX2" fmla="*/ 127635 w 533400"/>
              <a:gd name="connsiteY2" fmla="*/ 552450 h 762000"/>
              <a:gd name="connsiteX3" fmla="*/ 213360 w 533400"/>
              <a:gd name="connsiteY3" fmla="*/ 431483 h 762000"/>
              <a:gd name="connsiteX4" fmla="*/ 238125 w 533400"/>
              <a:gd name="connsiteY4" fmla="*/ 381000 h 762000"/>
              <a:gd name="connsiteX5" fmla="*/ 213360 w 533400"/>
              <a:gd name="connsiteY5" fmla="*/ 330518 h 762000"/>
              <a:gd name="connsiteX6" fmla="*/ 82868 w 533400"/>
              <a:gd name="connsiteY6" fmla="*/ 57150 h 762000"/>
              <a:gd name="connsiteX7" fmla="*/ 451485 w 533400"/>
              <a:gd name="connsiteY7" fmla="*/ 57150 h 762000"/>
              <a:gd name="connsiteX8" fmla="*/ 320993 w 533400"/>
              <a:gd name="connsiteY8" fmla="*/ 330518 h 762000"/>
              <a:gd name="connsiteX9" fmla="*/ 295275 w 533400"/>
              <a:gd name="connsiteY9" fmla="*/ 381000 h 762000"/>
              <a:gd name="connsiteX10" fmla="*/ 320040 w 533400"/>
              <a:gd name="connsiteY10" fmla="*/ 431483 h 762000"/>
              <a:gd name="connsiteX11" fmla="*/ 507683 w 533400"/>
              <a:gd name="connsiteY11" fmla="*/ 57150 h 762000"/>
              <a:gd name="connsiteX12" fmla="*/ 533400 w 533400"/>
              <a:gd name="connsiteY12" fmla="*/ 57150 h 762000"/>
              <a:gd name="connsiteX13" fmla="*/ 533400 w 533400"/>
              <a:gd name="connsiteY13" fmla="*/ 0 h 762000"/>
              <a:gd name="connsiteX14" fmla="*/ 0 w 533400"/>
              <a:gd name="connsiteY14" fmla="*/ 0 h 762000"/>
              <a:gd name="connsiteX15" fmla="*/ 0 w 533400"/>
              <a:gd name="connsiteY15" fmla="*/ 57150 h 762000"/>
              <a:gd name="connsiteX16" fmla="*/ 24765 w 533400"/>
              <a:gd name="connsiteY16" fmla="*/ 57150 h 762000"/>
              <a:gd name="connsiteX17" fmla="*/ 184785 w 533400"/>
              <a:gd name="connsiteY17" fmla="*/ 381000 h 762000"/>
              <a:gd name="connsiteX18" fmla="*/ 24765 w 533400"/>
              <a:gd name="connsiteY18" fmla="*/ 704850 h 762000"/>
              <a:gd name="connsiteX19" fmla="*/ 0 w 533400"/>
              <a:gd name="connsiteY19" fmla="*/ 704850 h 762000"/>
              <a:gd name="connsiteX20" fmla="*/ 0 w 533400"/>
              <a:gd name="connsiteY20" fmla="*/ 762000 h 762000"/>
              <a:gd name="connsiteX21" fmla="*/ 533400 w 533400"/>
              <a:gd name="connsiteY21" fmla="*/ 762000 h 762000"/>
              <a:gd name="connsiteX22" fmla="*/ 533400 w 533400"/>
              <a:gd name="connsiteY22" fmla="*/ 704850 h 762000"/>
              <a:gd name="connsiteX23" fmla="*/ 507683 w 533400"/>
              <a:gd name="connsiteY23" fmla="*/ 704850 h 762000"/>
              <a:gd name="connsiteX24" fmla="*/ 347663 w 533400"/>
              <a:gd name="connsiteY24" fmla="*/ 381000 h 762000"/>
              <a:gd name="connsiteX25" fmla="*/ 507683 w 533400"/>
              <a:gd name="connsiteY25" fmla="*/ 5715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400" h="762000">
                <a:moveTo>
                  <a:pt x="320040" y="431483"/>
                </a:moveTo>
                <a:cubicBezTo>
                  <a:pt x="352425" y="457200"/>
                  <a:pt x="382905" y="501968"/>
                  <a:pt x="405765" y="552450"/>
                </a:cubicBezTo>
                <a:lnTo>
                  <a:pt x="127635" y="552450"/>
                </a:lnTo>
                <a:cubicBezTo>
                  <a:pt x="151448" y="501968"/>
                  <a:pt x="180975" y="456248"/>
                  <a:pt x="213360" y="431483"/>
                </a:cubicBezTo>
                <a:cubicBezTo>
                  <a:pt x="228600" y="419100"/>
                  <a:pt x="238125" y="401003"/>
                  <a:pt x="238125" y="381000"/>
                </a:cubicBezTo>
                <a:cubicBezTo>
                  <a:pt x="238125" y="360998"/>
                  <a:pt x="228600" y="342900"/>
                  <a:pt x="213360" y="330518"/>
                </a:cubicBezTo>
                <a:cubicBezTo>
                  <a:pt x="148590" y="280035"/>
                  <a:pt x="92393" y="150495"/>
                  <a:pt x="82868" y="57150"/>
                </a:cubicBezTo>
                <a:lnTo>
                  <a:pt x="451485" y="57150"/>
                </a:lnTo>
                <a:cubicBezTo>
                  <a:pt x="441008" y="150495"/>
                  <a:pt x="385763" y="280035"/>
                  <a:pt x="320993" y="330518"/>
                </a:cubicBezTo>
                <a:cubicBezTo>
                  <a:pt x="304800" y="342900"/>
                  <a:pt x="295275" y="360998"/>
                  <a:pt x="295275" y="381000"/>
                </a:cubicBezTo>
                <a:cubicBezTo>
                  <a:pt x="295275" y="401003"/>
                  <a:pt x="304800" y="419100"/>
                  <a:pt x="320040" y="431483"/>
                </a:cubicBezTo>
                <a:close/>
                <a:moveTo>
                  <a:pt x="507683" y="57150"/>
                </a:moveTo>
                <a:lnTo>
                  <a:pt x="533400" y="57150"/>
                </a:lnTo>
                <a:lnTo>
                  <a:pt x="533400" y="0"/>
                </a:lnTo>
                <a:lnTo>
                  <a:pt x="0" y="0"/>
                </a:lnTo>
                <a:lnTo>
                  <a:pt x="0" y="57150"/>
                </a:lnTo>
                <a:lnTo>
                  <a:pt x="24765" y="57150"/>
                </a:lnTo>
                <a:cubicBezTo>
                  <a:pt x="35243" y="162878"/>
                  <a:pt x="96203" y="317183"/>
                  <a:pt x="184785" y="381000"/>
                </a:cubicBezTo>
                <a:cubicBezTo>
                  <a:pt x="96203" y="444818"/>
                  <a:pt x="34290" y="599123"/>
                  <a:pt x="24765" y="704850"/>
                </a:cubicBezTo>
                <a:lnTo>
                  <a:pt x="0" y="704850"/>
                </a:lnTo>
                <a:lnTo>
                  <a:pt x="0" y="762000"/>
                </a:lnTo>
                <a:lnTo>
                  <a:pt x="533400" y="762000"/>
                </a:lnTo>
                <a:lnTo>
                  <a:pt x="533400" y="704850"/>
                </a:lnTo>
                <a:lnTo>
                  <a:pt x="507683" y="704850"/>
                </a:lnTo>
                <a:cubicBezTo>
                  <a:pt x="498158" y="599123"/>
                  <a:pt x="436245" y="444818"/>
                  <a:pt x="347663" y="381000"/>
                </a:cubicBezTo>
                <a:cubicBezTo>
                  <a:pt x="436245" y="317183"/>
                  <a:pt x="498158" y="162878"/>
                  <a:pt x="507683" y="57150"/>
                </a:cubicBezTo>
                <a:close/>
              </a:path>
            </a:pathLst>
          </a:custGeom>
          <a:solidFill>
            <a:srgbClr val="00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52" name="图形 43" descr="秒表">
            <a:extLst>
              <a:ext uri="{FF2B5EF4-FFF2-40B4-BE49-F238E27FC236}">
                <a16:creationId xmlns:a16="http://schemas.microsoft.com/office/drawing/2014/main" id="{2A2EB11F-783B-4841-A430-6A4AE5730CC2}"/>
              </a:ext>
            </a:extLst>
          </p:cNvPr>
          <p:cNvGrpSpPr/>
          <p:nvPr/>
        </p:nvGrpSpPr>
        <p:grpSpPr>
          <a:xfrm>
            <a:off x="7896164" y="4391058"/>
            <a:ext cx="482040" cy="482040"/>
            <a:chOff x="5788800" y="3121800"/>
            <a:chExt cx="914400" cy="914400"/>
          </a:xfrm>
          <a:solidFill>
            <a:srgbClr val="00FFFF"/>
          </a:solidFill>
        </p:grpSpPr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DF3CBEA-7AA1-4FB9-B7BC-EC5980A2509A}"/>
                </a:ext>
              </a:extLst>
            </p:cNvPr>
            <p:cNvSpPr/>
            <p:nvPr/>
          </p:nvSpPr>
          <p:spPr>
            <a:xfrm>
              <a:off x="6226950" y="3417075"/>
              <a:ext cx="38100" cy="38100"/>
            </a:xfrm>
            <a:custGeom>
              <a:avLst/>
              <a:gdLst>
                <a:gd name="connsiteX0" fmla="*/ 38100 w 38100"/>
                <a:gd name="connsiteY0" fmla="*/ 19050 h 38100"/>
                <a:gd name="connsiteX1" fmla="*/ 19050 w 38100"/>
                <a:gd name="connsiteY1" fmla="*/ 38100 h 38100"/>
                <a:gd name="connsiteX2" fmla="*/ 0 w 38100"/>
                <a:gd name="connsiteY2" fmla="*/ 19050 h 38100"/>
                <a:gd name="connsiteX3" fmla="*/ 19050 w 38100"/>
                <a:gd name="connsiteY3" fmla="*/ 0 h 38100"/>
                <a:gd name="connsiteX4" fmla="*/ 38100 w 38100"/>
                <a:gd name="connsiteY4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9391D2AD-DD22-40E9-95F9-C31A6623CDA3}"/>
                </a:ext>
              </a:extLst>
            </p:cNvPr>
            <p:cNvSpPr/>
            <p:nvPr/>
          </p:nvSpPr>
          <p:spPr>
            <a:xfrm>
              <a:off x="6226950" y="3798075"/>
              <a:ext cx="38100" cy="38100"/>
            </a:xfrm>
            <a:custGeom>
              <a:avLst/>
              <a:gdLst>
                <a:gd name="connsiteX0" fmla="*/ 38100 w 38100"/>
                <a:gd name="connsiteY0" fmla="*/ 19050 h 38100"/>
                <a:gd name="connsiteX1" fmla="*/ 19050 w 38100"/>
                <a:gd name="connsiteY1" fmla="*/ 38100 h 38100"/>
                <a:gd name="connsiteX2" fmla="*/ 0 w 38100"/>
                <a:gd name="connsiteY2" fmla="*/ 19050 h 38100"/>
                <a:gd name="connsiteX3" fmla="*/ 19050 w 38100"/>
                <a:gd name="connsiteY3" fmla="*/ 0 h 38100"/>
                <a:gd name="connsiteX4" fmla="*/ 38100 w 38100"/>
                <a:gd name="connsiteY4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94873259-B94A-4AC8-A8E6-1EAC70A9910F}"/>
                </a:ext>
              </a:extLst>
            </p:cNvPr>
            <p:cNvSpPr/>
            <p:nvPr/>
          </p:nvSpPr>
          <p:spPr>
            <a:xfrm>
              <a:off x="6417450" y="3598050"/>
              <a:ext cx="38100" cy="38100"/>
            </a:xfrm>
            <a:custGeom>
              <a:avLst/>
              <a:gdLst>
                <a:gd name="connsiteX0" fmla="*/ 38100 w 38100"/>
                <a:gd name="connsiteY0" fmla="*/ 19050 h 38100"/>
                <a:gd name="connsiteX1" fmla="*/ 19050 w 38100"/>
                <a:gd name="connsiteY1" fmla="*/ 38100 h 38100"/>
                <a:gd name="connsiteX2" fmla="*/ 0 w 38100"/>
                <a:gd name="connsiteY2" fmla="*/ 19050 h 38100"/>
                <a:gd name="connsiteX3" fmla="*/ 19050 w 38100"/>
                <a:gd name="connsiteY3" fmla="*/ 0 h 38100"/>
                <a:gd name="connsiteX4" fmla="*/ 38100 w 38100"/>
                <a:gd name="connsiteY4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3792C81B-A814-421B-A63F-65E33AA8CBB0}"/>
                </a:ext>
              </a:extLst>
            </p:cNvPr>
            <p:cNvSpPr/>
            <p:nvPr/>
          </p:nvSpPr>
          <p:spPr>
            <a:xfrm>
              <a:off x="6036450" y="3598050"/>
              <a:ext cx="38100" cy="38100"/>
            </a:xfrm>
            <a:custGeom>
              <a:avLst/>
              <a:gdLst>
                <a:gd name="connsiteX0" fmla="*/ 38100 w 38100"/>
                <a:gd name="connsiteY0" fmla="*/ 19050 h 38100"/>
                <a:gd name="connsiteX1" fmla="*/ 19050 w 38100"/>
                <a:gd name="connsiteY1" fmla="*/ 38100 h 38100"/>
                <a:gd name="connsiteX2" fmla="*/ 0 w 38100"/>
                <a:gd name="connsiteY2" fmla="*/ 19050 h 38100"/>
                <a:gd name="connsiteX3" fmla="*/ 19050 w 38100"/>
                <a:gd name="connsiteY3" fmla="*/ 0 h 38100"/>
                <a:gd name="connsiteX4" fmla="*/ 38100 w 38100"/>
                <a:gd name="connsiteY4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137BC3CC-7D89-407A-BC52-8CF73CA49AE3}"/>
                </a:ext>
              </a:extLst>
            </p:cNvPr>
            <p:cNvSpPr/>
            <p:nvPr/>
          </p:nvSpPr>
          <p:spPr>
            <a:xfrm>
              <a:off x="6226950" y="3483750"/>
              <a:ext cx="123825" cy="238125"/>
            </a:xfrm>
            <a:custGeom>
              <a:avLst/>
              <a:gdLst>
                <a:gd name="connsiteX0" fmla="*/ 38100 w 123825"/>
                <a:gd name="connsiteY0" fmla="*/ 0 h 238125"/>
                <a:gd name="connsiteX1" fmla="*/ 0 w 123825"/>
                <a:gd name="connsiteY1" fmla="*/ 0 h 238125"/>
                <a:gd name="connsiteX2" fmla="*/ 0 w 123825"/>
                <a:gd name="connsiteY2" fmla="*/ 133350 h 238125"/>
                <a:gd name="connsiteX3" fmla="*/ 5715 w 123825"/>
                <a:gd name="connsiteY3" fmla="*/ 146685 h 238125"/>
                <a:gd name="connsiteX4" fmla="*/ 100013 w 123825"/>
                <a:gd name="connsiteY4" fmla="*/ 240983 h 238125"/>
                <a:gd name="connsiteX5" fmla="*/ 126682 w 123825"/>
                <a:gd name="connsiteY5" fmla="*/ 214313 h 238125"/>
                <a:gd name="connsiteX6" fmla="*/ 38100 w 123825"/>
                <a:gd name="connsiteY6" fmla="*/ 125730 h 238125"/>
                <a:gd name="connsiteX7" fmla="*/ 38100 w 123825"/>
                <a:gd name="connsiteY7" fmla="*/ 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825" h="238125">
                  <a:moveTo>
                    <a:pt x="38100" y="0"/>
                  </a:moveTo>
                  <a:lnTo>
                    <a:pt x="0" y="0"/>
                  </a:lnTo>
                  <a:lnTo>
                    <a:pt x="0" y="133350"/>
                  </a:lnTo>
                  <a:cubicBezTo>
                    <a:pt x="0" y="138113"/>
                    <a:pt x="1905" y="142875"/>
                    <a:pt x="5715" y="146685"/>
                  </a:cubicBezTo>
                  <a:lnTo>
                    <a:pt x="100013" y="240983"/>
                  </a:lnTo>
                  <a:lnTo>
                    <a:pt x="126682" y="214313"/>
                  </a:lnTo>
                  <a:lnTo>
                    <a:pt x="38100" y="125730"/>
                  </a:lnTo>
                  <a:lnTo>
                    <a:pt x="3810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5708115-1D58-47C4-B9B9-1E82A9E11F84}"/>
                </a:ext>
              </a:extLst>
            </p:cNvPr>
            <p:cNvSpPr/>
            <p:nvPr/>
          </p:nvSpPr>
          <p:spPr>
            <a:xfrm>
              <a:off x="5922441" y="3207525"/>
              <a:ext cx="647700" cy="733425"/>
            </a:xfrm>
            <a:custGeom>
              <a:avLst/>
              <a:gdLst>
                <a:gd name="connsiteX0" fmla="*/ 323559 w 647700"/>
                <a:gd name="connsiteY0" fmla="*/ 685800 h 733425"/>
                <a:gd name="connsiteX1" fmla="*/ 56859 w 647700"/>
                <a:gd name="connsiteY1" fmla="*/ 419100 h 733425"/>
                <a:gd name="connsiteX2" fmla="*/ 323559 w 647700"/>
                <a:gd name="connsiteY2" fmla="*/ 152400 h 733425"/>
                <a:gd name="connsiteX3" fmla="*/ 590259 w 647700"/>
                <a:gd name="connsiteY3" fmla="*/ 419100 h 733425"/>
                <a:gd name="connsiteX4" fmla="*/ 323559 w 647700"/>
                <a:gd name="connsiteY4" fmla="*/ 685800 h 733425"/>
                <a:gd name="connsiteX5" fmla="*/ 323559 w 647700"/>
                <a:gd name="connsiteY5" fmla="*/ 685800 h 733425"/>
                <a:gd name="connsiteX6" fmla="*/ 549301 w 647700"/>
                <a:gd name="connsiteY6" fmla="*/ 186690 h 733425"/>
                <a:gd name="connsiteX7" fmla="*/ 577876 w 647700"/>
                <a:gd name="connsiteY7" fmla="*/ 158115 h 733425"/>
                <a:gd name="connsiteX8" fmla="*/ 576924 w 647700"/>
                <a:gd name="connsiteY8" fmla="*/ 118110 h 733425"/>
                <a:gd name="connsiteX9" fmla="*/ 536919 w 647700"/>
                <a:gd name="connsiteY9" fmla="*/ 117157 h 733425"/>
                <a:gd name="connsiteX10" fmla="*/ 504534 w 647700"/>
                <a:gd name="connsiteY10" fmla="*/ 150495 h 733425"/>
                <a:gd name="connsiteX11" fmla="*/ 352134 w 647700"/>
                <a:gd name="connsiteY11" fmla="*/ 97155 h 733425"/>
                <a:gd name="connsiteX12" fmla="*/ 352134 w 647700"/>
                <a:gd name="connsiteY12" fmla="*/ 57150 h 733425"/>
                <a:gd name="connsiteX13" fmla="*/ 437859 w 647700"/>
                <a:gd name="connsiteY13" fmla="*/ 57150 h 733425"/>
                <a:gd name="connsiteX14" fmla="*/ 437859 w 647700"/>
                <a:gd name="connsiteY14" fmla="*/ 0 h 733425"/>
                <a:gd name="connsiteX15" fmla="*/ 209259 w 647700"/>
                <a:gd name="connsiteY15" fmla="*/ 0 h 733425"/>
                <a:gd name="connsiteX16" fmla="*/ 209259 w 647700"/>
                <a:gd name="connsiteY16" fmla="*/ 57150 h 733425"/>
                <a:gd name="connsiteX17" fmla="*/ 294984 w 647700"/>
                <a:gd name="connsiteY17" fmla="*/ 57150 h 733425"/>
                <a:gd name="connsiteX18" fmla="*/ 294984 w 647700"/>
                <a:gd name="connsiteY18" fmla="*/ 96203 h 733425"/>
                <a:gd name="connsiteX19" fmla="*/ 2566 w 647700"/>
                <a:gd name="connsiteY19" fmla="*/ 378143 h 733425"/>
                <a:gd name="connsiteX20" fmla="*/ 215926 w 647700"/>
                <a:gd name="connsiteY20" fmla="*/ 723900 h 733425"/>
                <a:gd name="connsiteX21" fmla="*/ 599784 w 647700"/>
                <a:gd name="connsiteY21" fmla="*/ 589598 h 733425"/>
                <a:gd name="connsiteX22" fmla="*/ 549301 w 647700"/>
                <a:gd name="connsiteY22" fmla="*/ 186690 h 733425"/>
                <a:gd name="connsiteX23" fmla="*/ 549301 w 647700"/>
                <a:gd name="connsiteY23" fmla="*/ 186690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47700" h="733425">
                  <a:moveTo>
                    <a:pt x="323559" y="685800"/>
                  </a:moveTo>
                  <a:cubicBezTo>
                    <a:pt x="175921" y="685800"/>
                    <a:pt x="56859" y="566738"/>
                    <a:pt x="56859" y="419100"/>
                  </a:cubicBezTo>
                  <a:cubicBezTo>
                    <a:pt x="56859" y="271463"/>
                    <a:pt x="175921" y="152400"/>
                    <a:pt x="323559" y="152400"/>
                  </a:cubicBezTo>
                  <a:cubicBezTo>
                    <a:pt x="471196" y="152400"/>
                    <a:pt x="590259" y="271463"/>
                    <a:pt x="590259" y="419100"/>
                  </a:cubicBezTo>
                  <a:cubicBezTo>
                    <a:pt x="590259" y="566738"/>
                    <a:pt x="471196" y="685800"/>
                    <a:pt x="323559" y="685800"/>
                  </a:cubicBezTo>
                  <a:lnTo>
                    <a:pt x="323559" y="685800"/>
                  </a:lnTo>
                  <a:close/>
                  <a:moveTo>
                    <a:pt x="549301" y="186690"/>
                  </a:moveTo>
                  <a:lnTo>
                    <a:pt x="577876" y="158115"/>
                  </a:lnTo>
                  <a:cubicBezTo>
                    <a:pt x="588354" y="146685"/>
                    <a:pt x="588354" y="129540"/>
                    <a:pt x="576924" y="118110"/>
                  </a:cubicBezTo>
                  <a:cubicBezTo>
                    <a:pt x="566446" y="107632"/>
                    <a:pt x="548349" y="106680"/>
                    <a:pt x="536919" y="117157"/>
                  </a:cubicBezTo>
                  <a:lnTo>
                    <a:pt x="504534" y="150495"/>
                  </a:lnTo>
                  <a:cubicBezTo>
                    <a:pt x="458814" y="120015"/>
                    <a:pt x="406426" y="100965"/>
                    <a:pt x="352134" y="97155"/>
                  </a:cubicBezTo>
                  <a:lnTo>
                    <a:pt x="352134" y="57150"/>
                  </a:lnTo>
                  <a:lnTo>
                    <a:pt x="437859" y="57150"/>
                  </a:lnTo>
                  <a:lnTo>
                    <a:pt x="437859" y="0"/>
                  </a:lnTo>
                  <a:lnTo>
                    <a:pt x="209259" y="0"/>
                  </a:lnTo>
                  <a:lnTo>
                    <a:pt x="209259" y="57150"/>
                  </a:lnTo>
                  <a:lnTo>
                    <a:pt x="294984" y="57150"/>
                  </a:lnTo>
                  <a:lnTo>
                    <a:pt x="294984" y="96203"/>
                  </a:lnTo>
                  <a:cubicBezTo>
                    <a:pt x="143536" y="109538"/>
                    <a:pt x="21616" y="226695"/>
                    <a:pt x="2566" y="378143"/>
                  </a:cubicBezTo>
                  <a:cubicBezTo>
                    <a:pt x="-16484" y="529590"/>
                    <a:pt x="72099" y="673418"/>
                    <a:pt x="215926" y="723900"/>
                  </a:cubicBezTo>
                  <a:cubicBezTo>
                    <a:pt x="359754" y="774383"/>
                    <a:pt x="518821" y="719138"/>
                    <a:pt x="599784" y="589598"/>
                  </a:cubicBezTo>
                  <a:cubicBezTo>
                    <a:pt x="680746" y="460058"/>
                    <a:pt x="657886" y="292418"/>
                    <a:pt x="549301" y="186690"/>
                  </a:cubicBezTo>
                  <a:lnTo>
                    <a:pt x="549301" y="18669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59" name="图形 45" descr="研究">
            <a:extLst>
              <a:ext uri="{FF2B5EF4-FFF2-40B4-BE49-F238E27FC236}">
                <a16:creationId xmlns:a16="http://schemas.microsoft.com/office/drawing/2014/main" id="{1B9AECFE-0367-4CE9-8586-8B1F11AAFCAB}"/>
              </a:ext>
            </a:extLst>
          </p:cNvPr>
          <p:cNvGrpSpPr/>
          <p:nvPr/>
        </p:nvGrpSpPr>
        <p:grpSpPr>
          <a:xfrm>
            <a:off x="5854980" y="4391058"/>
            <a:ext cx="482040" cy="482040"/>
            <a:chOff x="5938800" y="3271800"/>
            <a:chExt cx="914400" cy="914400"/>
          </a:xfrm>
          <a:solidFill>
            <a:srgbClr val="00FFFF"/>
          </a:solidFill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7AF74808-559E-4D12-9E78-9850210D14AF}"/>
                </a:ext>
              </a:extLst>
            </p:cNvPr>
            <p:cNvSpPr/>
            <p:nvPr/>
          </p:nvSpPr>
          <p:spPr>
            <a:xfrm>
              <a:off x="6013090" y="3350852"/>
              <a:ext cx="752475" cy="752475"/>
            </a:xfrm>
            <a:custGeom>
              <a:avLst/>
              <a:gdLst>
                <a:gd name="connsiteX0" fmla="*/ 616273 w 752475"/>
                <a:gd name="connsiteY0" fmla="*/ 521975 h 752475"/>
                <a:gd name="connsiteX1" fmla="*/ 557218 w 752475"/>
                <a:gd name="connsiteY1" fmla="*/ 503878 h 752475"/>
                <a:gd name="connsiteX2" fmla="*/ 514355 w 752475"/>
                <a:gd name="connsiteY2" fmla="*/ 461968 h 752475"/>
                <a:gd name="connsiteX3" fmla="*/ 573410 w 752475"/>
                <a:gd name="connsiteY3" fmla="*/ 288613 h 752475"/>
                <a:gd name="connsiteX4" fmla="*/ 287660 w 752475"/>
                <a:gd name="connsiteY4" fmla="*/ 5 h 752475"/>
                <a:gd name="connsiteX5" fmla="*/ 5 w 752475"/>
                <a:gd name="connsiteY5" fmla="*/ 285755 h 752475"/>
                <a:gd name="connsiteX6" fmla="*/ 285755 w 752475"/>
                <a:gd name="connsiteY6" fmla="*/ 573410 h 752475"/>
                <a:gd name="connsiteX7" fmla="*/ 461015 w 752475"/>
                <a:gd name="connsiteY7" fmla="*/ 514355 h 752475"/>
                <a:gd name="connsiteX8" fmla="*/ 502925 w 752475"/>
                <a:gd name="connsiteY8" fmla="*/ 556265 h 752475"/>
                <a:gd name="connsiteX9" fmla="*/ 521023 w 752475"/>
                <a:gd name="connsiteY9" fmla="*/ 616273 h 752475"/>
                <a:gd name="connsiteX10" fmla="*/ 640085 w 752475"/>
                <a:gd name="connsiteY10" fmla="*/ 735335 h 752475"/>
                <a:gd name="connsiteX11" fmla="*/ 734383 w 752475"/>
                <a:gd name="connsiteY11" fmla="*/ 735335 h 752475"/>
                <a:gd name="connsiteX12" fmla="*/ 734383 w 752475"/>
                <a:gd name="connsiteY12" fmla="*/ 641038 h 752475"/>
                <a:gd name="connsiteX13" fmla="*/ 616273 w 752475"/>
                <a:gd name="connsiteY13" fmla="*/ 521975 h 752475"/>
                <a:gd name="connsiteX14" fmla="*/ 287660 w 752475"/>
                <a:gd name="connsiteY14" fmla="*/ 516260 h 752475"/>
                <a:gd name="connsiteX15" fmla="*/ 59060 w 752475"/>
                <a:gd name="connsiteY15" fmla="*/ 287660 h 752475"/>
                <a:gd name="connsiteX16" fmla="*/ 287660 w 752475"/>
                <a:gd name="connsiteY16" fmla="*/ 59060 h 752475"/>
                <a:gd name="connsiteX17" fmla="*/ 516260 w 752475"/>
                <a:gd name="connsiteY17" fmla="*/ 287660 h 752475"/>
                <a:gd name="connsiteX18" fmla="*/ 287660 w 752475"/>
                <a:gd name="connsiteY18" fmla="*/ 516260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52475" h="752475">
                  <a:moveTo>
                    <a:pt x="616273" y="521975"/>
                  </a:moveTo>
                  <a:cubicBezTo>
                    <a:pt x="601033" y="506735"/>
                    <a:pt x="578173" y="499115"/>
                    <a:pt x="557218" y="503878"/>
                  </a:cubicBezTo>
                  <a:lnTo>
                    <a:pt x="514355" y="461968"/>
                  </a:lnTo>
                  <a:cubicBezTo>
                    <a:pt x="552455" y="412438"/>
                    <a:pt x="573410" y="351478"/>
                    <a:pt x="573410" y="288613"/>
                  </a:cubicBezTo>
                  <a:cubicBezTo>
                    <a:pt x="574363" y="129545"/>
                    <a:pt x="445775" y="958"/>
                    <a:pt x="287660" y="5"/>
                  </a:cubicBezTo>
                  <a:cubicBezTo>
                    <a:pt x="129545" y="-947"/>
                    <a:pt x="958" y="127640"/>
                    <a:pt x="5" y="285755"/>
                  </a:cubicBezTo>
                  <a:cubicBezTo>
                    <a:pt x="-947" y="443870"/>
                    <a:pt x="127640" y="572458"/>
                    <a:pt x="285755" y="573410"/>
                  </a:cubicBezTo>
                  <a:cubicBezTo>
                    <a:pt x="348620" y="573410"/>
                    <a:pt x="410533" y="552455"/>
                    <a:pt x="461015" y="514355"/>
                  </a:cubicBezTo>
                  <a:lnTo>
                    <a:pt x="502925" y="556265"/>
                  </a:lnTo>
                  <a:cubicBezTo>
                    <a:pt x="499115" y="578173"/>
                    <a:pt x="505783" y="600080"/>
                    <a:pt x="521023" y="616273"/>
                  </a:cubicBezTo>
                  <a:lnTo>
                    <a:pt x="640085" y="735335"/>
                  </a:lnTo>
                  <a:cubicBezTo>
                    <a:pt x="665803" y="761053"/>
                    <a:pt x="708665" y="761053"/>
                    <a:pt x="734383" y="735335"/>
                  </a:cubicBezTo>
                  <a:cubicBezTo>
                    <a:pt x="760100" y="709618"/>
                    <a:pt x="760100" y="666755"/>
                    <a:pt x="734383" y="641038"/>
                  </a:cubicBezTo>
                  <a:lnTo>
                    <a:pt x="616273" y="521975"/>
                  </a:lnTo>
                  <a:close/>
                  <a:moveTo>
                    <a:pt x="287660" y="516260"/>
                  </a:moveTo>
                  <a:cubicBezTo>
                    <a:pt x="160978" y="516260"/>
                    <a:pt x="59060" y="414343"/>
                    <a:pt x="59060" y="287660"/>
                  </a:cubicBezTo>
                  <a:cubicBezTo>
                    <a:pt x="59060" y="160978"/>
                    <a:pt x="160978" y="59060"/>
                    <a:pt x="287660" y="59060"/>
                  </a:cubicBezTo>
                  <a:cubicBezTo>
                    <a:pt x="414343" y="59060"/>
                    <a:pt x="516260" y="160978"/>
                    <a:pt x="516260" y="287660"/>
                  </a:cubicBezTo>
                  <a:cubicBezTo>
                    <a:pt x="516260" y="413390"/>
                    <a:pt x="413390" y="516260"/>
                    <a:pt x="287660" y="516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9FC8996-6BF8-446B-BD1B-25D9DB3C5A6B}"/>
                </a:ext>
              </a:extLst>
            </p:cNvPr>
            <p:cNvSpPr/>
            <p:nvPr/>
          </p:nvSpPr>
          <p:spPr>
            <a:xfrm>
              <a:off x="6095963" y="3492415"/>
              <a:ext cx="409575" cy="295275"/>
            </a:xfrm>
            <a:custGeom>
              <a:avLst/>
              <a:gdLst>
                <a:gd name="connsiteX0" fmla="*/ 409575 w 409575"/>
                <a:gd name="connsiteY0" fmla="*/ 131810 h 295275"/>
                <a:gd name="connsiteX1" fmla="*/ 355283 w 409575"/>
                <a:gd name="connsiteY1" fmla="*/ 131810 h 295275"/>
                <a:gd name="connsiteX2" fmla="*/ 342900 w 409575"/>
                <a:gd name="connsiteY2" fmla="*/ 139430 h 295275"/>
                <a:gd name="connsiteX3" fmla="*/ 306705 w 409575"/>
                <a:gd name="connsiteY3" fmla="*/ 178483 h 295275"/>
                <a:gd name="connsiteX4" fmla="*/ 276225 w 409575"/>
                <a:gd name="connsiteY4" fmla="*/ 72755 h 295275"/>
                <a:gd name="connsiteX5" fmla="*/ 255270 w 409575"/>
                <a:gd name="connsiteY5" fmla="*/ 61325 h 295275"/>
                <a:gd name="connsiteX6" fmla="*/ 243840 w 409575"/>
                <a:gd name="connsiteY6" fmla="*/ 71803 h 295275"/>
                <a:gd name="connsiteX7" fmla="*/ 186690 w 409575"/>
                <a:gd name="connsiteY7" fmla="*/ 223250 h 295275"/>
                <a:gd name="connsiteX8" fmla="*/ 147638 w 409575"/>
                <a:gd name="connsiteY8" fmla="*/ 13700 h 295275"/>
                <a:gd name="connsiteX9" fmla="*/ 128588 w 409575"/>
                <a:gd name="connsiteY9" fmla="*/ 365 h 295275"/>
                <a:gd name="connsiteX10" fmla="*/ 115253 w 409575"/>
                <a:gd name="connsiteY10" fmla="*/ 11795 h 295275"/>
                <a:gd name="connsiteX11" fmla="*/ 74295 w 409575"/>
                <a:gd name="connsiteY11" fmla="*/ 131810 h 295275"/>
                <a:gd name="connsiteX12" fmla="*/ 0 w 409575"/>
                <a:gd name="connsiteY12" fmla="*/ 131810 h 295275"/>
                <a:gd name="connsiteX13" fmla="*/ 0 w 409575"/>
                <a:gd name="connsiteY13" fmla="*/ 169910 h 295275"/>
                <a:gd name="connsiteX14" fmla="*/ 86678 w 409575"/>
                <a:gd name="connsiteY14" fmla="*/ 169910 h 295275"/>
                <a:gd name="connsiteX15" fmla="*/ 102870 w 409575"/>
                <a:gd name="connsiteY15" fmla="*/ 155623 h 295275"/>
                <a:gd name="connsiteX16" fmla="*/ 126682 w 409575"/>
                <a:gd name="connsiteY16" fmla="*/ 83232 h 295275"/>
                <a:gd name="connsiteX17" fmla="*/ 164783 w 409575"/>
                <a:gd name="connsiteY17" fmla="*/ 288020 h 295275"/>
                <a:gd name="connsiteX18" fmla="*/ 180023 w 409575"/>
                <a:gd name="connsiteY18" fmla="*/ 301355 h 295275"/>
                <a:gd name="connsiteX19" fmla="*/ 181927 w 409575"/>
                <a:gd name="connsiteY19" fmla="*/ 301355 h 295275"/>
                <a:gd name="connsiteX20" fmla="*/ 198120 w 409575"/>
                <a:gd name="connsiteY20" fmla="*/ 290878 h 295275"/>
                <a:gd name="connsiteX21" fmla="*/ 259080 w 409575"/>
                <a:gd name="connsiteY21" fmla="*/ 130858 h 295275"/>
                <a:gd name="connsiteX22" fmla="*/ 283845 w 409575"/>
                <a:gd name="connsiteY22" fmla="*/ 216583 h 295275"/>
                <a:gd name="connsiteX23" fmla="*/ 304800 w 409575"/>
                <a:gd name="connsiteY23" fmla="*/ 228012 h 295275"/>
                <a:gd name="connsiteX24" fmla="*/ 312420 w 409575"/>
                <a:gd name="connsiteY24" fmla="*/ 223250 h 295275"/>
                <a:gd name="connsiteX25" fmla="*/ 363855 w 409575"/>
                <a:gd name="connsiteY25" fmla="*/ 169910 h 295275"/>
                <a:gd name="connsiteX26" fmla="*/ 410528 w 409575"/>
                <a:gd name="connsiteY26" fmla="*/ 169910 h 295275"/>
                <a:gd name="connsiteX27" fmla="*/ 410528 w 409575"/>
                <a:gd name="connsiteY27" fmla="*/ 13181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09575" h="295275">
                  <a:moveTo>
                    <a:pt x="409575" y="131810"/>
                  </a:moveTo>
                  <a:lnTo>
                    <a:pt x="355283" y="131810"/>
                  </a:lnTo>
                  <a:cubicBezTo>
                    <a:pt x="350520" y="132762"/>
                    <a:pt x="345758" y="135620"/>
                    <a:pt x="342900" y="139430"/>
                  </a:cubicBezTo>
                  <a:lnTo>
                    <a:pt x="306705" y="178483"/>
                  </a:lnTo>
                  <a:lnTo>
                    <a:pt x="276225" y="72755"/>
                  </a:lnTo>
                  <a:cubicBezTo>
                    <a:pt x="273368" y="64182"/>
                    <a:pt x="263843" y="58467"/>
                    <a:pt x="255270" y="61325"/>
                  </a:cubicBezTo>
                  <a:cubicBezTo>
                    <a:pt x="250508" y="63230"/>
                    <a:pt x="245745" y="66088"/>
                    <a:pt x="243840" y="71803"/>
                  </a:cubicBezTo>
                  <a:lnTo>
                    <a:pt x="186690" y="223250"/>
                  </a:lnTo>
                  <a:lnTo>
                    <a:pt x="147638" y="13700"/>
                  </a:lnTo>
                  <a:cubicBezTo>
                    <a:pt x="145733" y="4175"/>
                    <a:pt x="137160" y="-1540"/>
                    <a:pt x="128588" y="365"/>
                  </a:cubicBezTo>
                  <a:cubicBezTo>
                    <a:pt x="122873" y="1317"/>
                    <a:pt x="118110" y="6080"/>
                    <a:pt x="115253" y="11795"/>
                  </a:cubicBezTo>
                  <a:lnTo>
                    <a:pt x="74295" y="131810"/>
                  </a:lnTo>
                  <a:lnTo>
                    <a:pt x="0" y="131810"/>
                  </a:lnTo>
                  <a:lnTo>
                    <a:pt x="0" y="169910"/>
                  </a:lnTo>
                  <a:lnTo>
                    <a:pt x="86678" y="169910"/>
                  </a:lnTo>
                  <a:cubicBezTo>
                    <a:pt x="94298" y="168958"/>
                    <a:pt x="100965" y="163242"/>
                    <a:pt x="102870" y="155623"/>
                  </a:cubicBezTo>
                  <a:lnTo>
                    <a:pt x="126682" y="83232"/>
                  </a:lnTo>
                  <a:lnTo>
                    <a:pt x="164783" y="288020"/>
                  </a:lnTo>
                  <a:cubicBezTo>
                    <a:pt x="165735" y="295640"/>
                    <a:pt x="172402" y="301355"/>
                    <a:pt x="180023" y="301355"/>
                  </a:cubicBezTo>
                  <a:lnTo>
                    <a:pt x="181927" y="301355"/>
                  </a:lnTo>
                  <a:cubicBezTo>
                    <a:pt x="188595" y="301355"/>
                    <a:pt x="195263" y="297545"/>
                    <a:pt x="198120" y="290878"/>
                  </a:cubicBezTo>
                  <a:lnTo>
                    <a:pt x="259080" y="130858"/>
                  </a:lnTo>
                  <a:lnTo>
                    <a:pt x="283845" y="216583"/>
                  </a:lnTo>
                  <a:cubicBezTo>
                    <a:pt x="286703" y="225155"/>
                    <a:pt x="295275" y="230870"/>
                    <a:pt x="304800" y="228012"/>
                  </a:cubicBezTo>
                  <a:cubicBezTo>
                    <a:pt x="307658" y="227060"/>
                    <a:pt x="310515" y="225155"/>
                    <a:pt x="312420" y="223250"/>
                  </a:cubicBezTo>
                  <a:lnTo>
                    <a:pt x="363855" y="169910"/>
                  </a:lnTo>
                  <a:lnTo>
                    <a:pt x="410528" y="169910"/>
                  </a:lnTo>
                  <a:lnTo>
                    <a:pt x="410528" y="131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2" name="图形 47" descr="社交网络 ">
            <a:extLst>
              <a:ext uri="{FF2B5EF4-FFF2-40B4-BE49-F238E27FC236}">
                <a16:creationId xmlns:a16="http://schemas.microsoft.com/office/drawing/2014/main" id="{33104B87-F132-4A64-975E-17ADA388BA96}"/>
              </a:ext>
            </a:extLst>
          </p:cNvPr>
          <p:cNvSpPr/>
          <p:nvPr/>
        </p:nvSpPr>
        <p:spPr>
          <a:xfrm>
            <a:off x="3858988" y="4448803"/>
            <a:ext cx="391657" cy="366551"/>
          </a:xfrm>
          <a:custGeom>
            <a:avLst/>
            <a:gdLst>
              <a:gd name="connsiteX0" fmla="*/ 657374 w 742950"/>
              <a:gd name="connsiteY0" fmla="*/ 365921 h 695325"/>
              <a:gd name="connsiteX1" fmla="*/ 743099 w 742950"/>
              <a:gd name="connsiteY1" fmla="*/ 280196 h 695325"/>
              <a:gd name="connsiteX2" fmla="*/ 657374 w 742950"/>
              <a:gd name="connsiteY2" fmla="*/ 194471 h 695325"/>
              <a:gd name="connsiteX3" fmla="*/ 571649 w 742950"/>
              <a:gd name="connsiteY3" fmla="*/ 280196 h 695325"/>
              <a:gd name="connsiteX4" fmla="*/ 572696 w 742950"/>
              <a:gd name="connsiteY4" fmla="*/ 293055 h 695325"/>
              <a:gd name="connsiteX5" fmla="*/ 473541 w 742950"/>
              <a:gd name="connsiteY5" fmla="*/ 334489 h 695325"/>
              <a:gd name="connsiteX6" fmla="*/ 389054 w 742950"/>
              <a:gd name="connsiteY6" fmla="*/ 275815 h 695325"/>
              <a:gd name="connsiteX7" fmla="*/ 389054 w 742950"/>
              <a:gd name="connsiteY7" fmla="*/ 169325 h 695325"/>
              <a:gd name="connsiteX8" fmla="*/ 453586 w 742950"/>
              <a:gd name="connsiteY8" fmla="*/ 66693 h 695325"/>
              <a:gd name="connsiteX9" fmla="*/ 350954 w 742950"/>
              <a:gd name="connsiteY9" fmla="*/ 2162 h 695325"/>
              <a:gd name="connsiteX10" fmla="*/ 286423 w 742950"/>
              <a:gd name="connsiteY10" fmla="*/ 104793 h 695325"/>
              <a:gd name="connsiteX11" fmla="*/ 350954 w 742950"/>
              <a:gd name="connsiteY11" fmla="*/ 169325 h 695325"/>
              <a:gd name="connsiteX12" fmla="*/ 350954 w 742950"/>
              <a:gd name="connsiteY12" fmla="*/ 275719 h 695325"/>
              <a:gd name="connsiteX13" fmla="*/ 266944 w 742950"/>
              <a:gd name="connsiteY13" fmla="*/ 333631 h 695325"/>
              <a:gd name="connsiteX14" fmla="*/ 170456 w 742950"/>
              <a:gd name="connsiteY14" fmla="*/ 293341 h 695325"/>
              <a:gd name="connsiteX15" fmla="*/ 98834 w 742950"/>
              <a:gd name="connsiteY15" fmla="*/ 195525 h 695325"/>
              <a:gd name="connsiteX16" fmla="*/ 1019 w 742950"/>
              <a:gd name="connsiteY16" fmla="*/ 267146 h 695325"/>
              <a:gd name="connsiteX17" fmla="*/ 72640 w 742950"/>
              <a:gd name="connsiteY17" fmla="*/ 364962 h 695325"/>
              <a:gd name="connsiteX18" fmla="*/ 156073 w 742950"/>
              <a:gd name="connsiteY18" fmla="*/ 329250 h 695325"/>
              <a:gd name="connsiteX19" fmla="*/ 253418 w 742950"/>
              <a:gd name="connsiteY19" fmla="*/ 369064 h 695325"/>
              <a:gd name="connsiteX20" fmla="*/ 274754 w 742950"/>
              <a:gd name="connsiteY20" fmla="*/ 464314 h 695325"/>
              <a:gd name="connsiteX21" fmla="*/ 195983 w 742950"/>
              <a:gd name="connsiteY21" fmla="*/ 543848 h 695325"/>
              <a:gd name="connsiteX22" fmla="*/ 78012 w 742950"/>
              <a:gd name="connsiteY22" fmla="*/ 571785 h 695325"/>
              <a:gd name="connsiteX23" fmla="*/ 105950 w 742950"/>
              <a:gd name="connsiteY23" fmla="*/ 689756 h 695325"/>
              <a:gd name="connsiteX24" fmla="*/ 223920 w 742950"/>
              <a:gd name="connsiteY24" fmla="*/ 661819 h 695325"/>
              <a:gd name="connsiteX25" fmla="*/ 222938 w 742950"/>
              <a:gd name="connsiteY25" fmla="*/ 570232 h 695325"/>
              <a:gd name="connsiteX26" fmla="*/ 302282 w 742950"/>
              <a:gd name="connsiteY26" fmla="*/ 490889 h 695325"/>
              <a:gd name="connsiteX27" fmla="*/ 437822 w 742950"/>
              <a:gd name="connsiteY27" fmla="*/ 490889 h 695325"/>
              <a:gd name="connsiteX28" fmla="*/ 517166 w 742950"/>
              <a:gd name="connsiteY28" fmla="*/ 570137 h 695325"/>
              <a:gd name="connsiteX29" fmla="*/ 542498 w 742950"/>
              <a:gd name="connsiteY29" fmla="*/ 688694 h 695325"/>
              <a:gd name="connsiteX30" fmla="*/ 661056 w 742950"/>
              <a:gd name="connsiteY30" fmla="*/ 663361 h 695325"/>
              <a:gd name="connsiteX31" fmla="*/ 635722 w 742950"/>
              <a:gd name="connsiteY31" fmla="*/ 544805 h 695325"/>
              <a:gd name="connsiteX32" fmla="*/ 543550 w 742950"/>
              <a:gd name="connsiteY32" fmla="*/ 544134 h 695325"/>
              <a:gd name="connsiteX33" fmla="*/ 465254 w 742950"/>
              <a:gd name="connsiteY33" fmla="*/ 464791 h 695325"/>
              <a:gd name="connsiteX34" fmla="*/ 489448 w 742950"/>
              <a:gd name="connsiteY34" fmla="*/ 393163 h 695325"/>
              <a:gd name="connsiteX35" fmla="*/ 487162 w 742950"/>
              <a:gd name="connsiteY35" fmla="*/ 370017 h 695325"/>
              <a:gd name="connsiteX36" fmla="*/ 587270 w 742950"/>
              <a:gd name="connsiteY36" fmla="*/ 329059 h 695325"/>
              <a:gd name="connsiteX37" fmla="*/ 657374 w 742950"/>
              <a:gd name="connsiteY37" fmla="*/ 365921 h 695325"/>
              <a:gd name="connsiteX38" fmla="*/ 657374 w 742950"/>
              <a:gd name="connsiteY38" fmla="*/ 227713 h 695325"/>
              <a:gd name="connsiteX39" fmla="*/ 681472 w 742950"/>
              <a:gd name="connsiteY39" fmla="*/ 251812 h 695325"/>
              <a:gd name="connsiteX40" fmla="*/ 657374 w 742950"/>
              <a:gd name="connsiteY40" fmla="*/ 275910 h 695325"/>
              <a:gd name="connsiteX41" fmla="*/ 633275 w 742950"/>
              <a:gd name="connsiteY41" fmla="*/ 251812 h 695325"/>
              <a:gd name="connsiteX42" fmla="*/ 633275 w 742950"/>
              <a:gd name="connsiteY42" fmla="*/ 251716 h 695325"/>
              <a:gd name="connsiteX43" fmla="*/ 657374 w 742950"/>
              <a:gd name="connsiteY43" fmla="*/ 227713 h 695325"/>
              <a:gd name="connsiteX44" fmla="*/ 609749 w 742950"/>
              <a:gd name="connsiteY44" fmla="*/ 305818 h 695325"/>
              <a:gd name="connsiteX45" fmla="*/ 614606 w 742950"/>
              <a:gd name="connsiteY45" fmla="*/ 296293 h 695325"/>
              <a:gd name="connsiteX46" fmla="*/ 638038 w 742950"/>
              <a:gd name="connsiteY46" fmla="*/ 284863 h 695325"/>
              <a:gd name="connsiteX47" fmla="*/ 657850 w 742950"/>
              <a:gd name="connsiteY47" fmla="*/ 281911 h 695325"/>
              <a:gd name="connsiteX48" fmla="*/ 677662 w 742950"/>
              <a:gd name="connsiteY48" fmla="*/ 284863 h 695325"/>
              <a:gd name="connsiteX49" fmla="*/ 701093 w 742950"/>
              <a:gd name="connsiteY49" fmla="*/ 296293 h 695325"/>
              <a:gd name="connsiteX50" fmla="*/ 705856 w 742950"/>
              <a:gd name="connsiteY50" fmla="*/ 305818 h 695325"/>
              <a:gd name="connsiteX51" fmla="*/ 705856 w 742950"/>
              <a:gd name="connsiteY51" fmla="*/ 324106 h 695325"/>
              <a:gd name="connsiteX52" fmla="*/ 609272 w 742950"/>
              <a:gd name="connsiteY52" fmla="*/ 324106 h 695325"/>
              <a:gd name="connsiteX53" fmla="*/ 86350 w 742950"/>
              <a:gd name="connsiteY53" fmla="*/ 227713 h 695325"/>
              <a:gd name="connsiteX54" fmla="*/ 110448 w 742950"/>
              <a:gd name="connsiteY54" fmla="*/ 251812 h 695325"/>
              <a:gd name="connsiteX55" fmla="*/ 86350 w 742950"/>
              <a:gd name="connsiteY55" fmla="*/ 275910 h 695325"/>
              <a:gd name="connsiteX56" fmla="*/ 62252 w 742950"/>
              <a:gd name="connsiteY56" fmla="*/ 251812 h 695325"/>
              <a:gd name="connsiteX57" fmla="*/ 62252 w 742950"/>
              <a:gd name="connsiteY57" fmla="*/ 251716 h 695325"/>
              <a:gd name="connsiteX58" fmla="*/ 85874 w 742950"/>
              <a:gd name="connsiteY58" fmla="*/ 227713 h 695325"/>
              <a:gd name="connsiteX59" fmla="*/ 133975 w 742950"/>
              <a:gd name="connsiteY59" fmla="*/ 324202 h 695325"/>
              <a:gd name="connsiteX60" fmla="*/ 37772 w 742950"/>
              <a:gd name="connsiteY60" fmla="*/ 324202 h 695325"/>
              <a:gd name="connsiteX61" fmla="*/ 37772 w 742950"/>
              <a:gd name="connsiteY61" fmla="*/ 305818 h 695325"/>
              <a:gd name="connsiteX62" fmla="*/ 42630 w 742950"/>
              <a:gd name="connsiteY62" fmla="*/ 296293 h 695325"/>
              <a:gd name="connsiteX63" fmla="*/ 66062 w 742950"/>
              <a:gd name="connsiteY63" fmla="*/ 284863 h 695325"/>
              <a:gd name="connsiteX64" fmla="*/ 85874 w 742950"/>
              <a:gd name="connsiteY64" fmla="*/ 281911 h 695325"/>
              <a:gd name="connsiteX65" fmla="*/ 105686 w 742950"/>
              <a:gd name="connsiteY65" fmla="*/ 284863 h 695325"/>
              <a:gd name="connsiteX66" fmla="*/ 129117 w 742950"/>
              <a:gd name="connsiteY66" fmla="*/ 296293 h 695325"/>
              <a:gd name="connsiteX67" fmla="*/ 133880 w 742950"/>
              <a:gd name="connsiteY67" fmla="*/ 305818 h 695325"/>
              <a:gd name="connsiteX68" fmla="*/ 150929 w 742950"/>
              <a:gd name="connsiteY68" fmla="*/ 564327 h 695325"/>
              <a:gd name="connsiteX69" fmla="*/ 174932 w 742950"/>
              <a:gd name="connsiteY69" fmla="*/ 588330 h 695325"/>
              <a:gd name="connsiteX70" fmla="*/ 150929 w 742950"/>
              <a:gd name="connsiteY70" fmla="*/ 612333 h 695325"/>
              <a:gd name="connsiteX71" fmla="*/ 126926 w 742950"/>
              <a:gd name="connsiteY71" fmla="*/ 588330 h 695325"/>
              <a:gd name="connsiteX72" fmla="*/ 150929 w 742950"/>
              <a:gd name="connsiteY72" fmla="*/ 564327 h 695325"/>
              <a:gd name="connsiteX73" fmla="*/ 198554 w 742950"/>
              <a:gd name="connsiteY73" fmla="*/ 660720 h 695325"/>
              <a:gd name="connsiteX74" fmla="*/ 103304 w 742950"/>
              <a:gd name="connsiteY74" fmla="*/ 660720 h 695325"/>
              <a:gd name="connsiteX75" fmla="*/ 103304 w 742950"/>
              <a:gd name="connsiteY75" fmla="*/ 642337 h 695325"/>
              <a:gd name="connsiteX76" fmla="*/ 108067 w 742950"/>
              <a:gd name="connsiteY76" fmla="*/ 632812 h 695325"/>
              <a:gd name="connsiteX77" fmla="*/ 131498 w 742950"/>
              <a:gd name="connsiteY77" fmla="*/ 621477 h 695325"/>
              <a:gd name="connsiteX78" fmla="*/ 150929 w 742950"/>
              <a:gd name="connsiteY78" fmla="*/ 618334 h 695325"/>
              <a:gd name="connsiteX79" fmla="*/ 170741 w 742950"/>
              <a:gd name="connsiteY79" fmla="*/ 621382 h 695325"/>
              <a:gd name="connsiteX80" fmla="*/ 194173 w 742950"/>
              <a:gd name="connsiteY80" fmla="*/ 632716 h 695325"/>
              <a:gd name="connsiteX81" fmla="*/ 198935 w 742950"/>
              <a:gd name="connsiteY81" fmla="*/ 642241 h 695325"/>
              <a:gd name="connsiteX82" fmla="*/ 370004 w 742950"/>
              <a:gd name="connsiteY82" fmla="*/ 33308 h 695325"/>
              <a:gd name="connsiteX83" fmla="*/ 394007 w 742950"/>
              <a:gd name="connsiteY83" fmla="*/ 57311 h 695325"/>
              <a:gd name="connsiteX84" fmla="*/ 370004 w 742950"/>
              <a:gd name="connsiteY84" fmla="*/ 81314 h 695325"/>
              <a:gd name="connsiteX85" fmla="*/ 346001 w 742950"/>
              <a:gd name="connsiteY85" fmla="*/ 57406 h 695325"/>
              <a:gd name="connsiteX86" fmla="*/ 369909 w 742950"/>
              <a:gd name="connsiteY86" fmla="*/ 33308 h 695325"/>
              <a:gd name="connsiteX87" fmla="*/ 370004 w 742950"/>
              <a:gd name="connsiteY87" fmla="*/ 33308 h 695325"/>
              <a:gd name="connsiteX88" fmla="*/ 322379 w 742950"/>
              <a:gd name="connsiteY88" fmla="*/ 129701 h 695325"/>
              <a:gd name="connsiteX89" fmla="*/ 322379 w 742950"/>
              <a:gd name="connsiteY89" fmla="*/ 111318 h 695325"/>
              <a:gd name="connsiteX90" fmla="*/ 327142 w 742950"/>
              <a:gd name="connsiteY90" fmla="*/ 101793 h 695325"/>
              <a:gd name="connsiteX91" fmla="*/ 350573 w 742950"/>
              <a:gd name="connsiteY91" fmla="*/ 90458 h 695325"/>
              <a:gd name="connsiteX92" fmla="*/ 370004 w 742950"/>
              <a:gd name="connsiteY92" fmla="*/ 87315 h 695325"/>
              <a:gd name="connsiteX93" fmla="*/ 389816 w 742950"/>
              <a:gd name="connsiteY93" fmla="*/ 90363 h 695325"/>
              <a:gd name="connsiteX94" fmla="*/ 413248 w 742950"/>
              <a:gd name="connsiteY94" fmla="*/ 101698 h 695325"/>
              <a:gd name="connsiteX95" fmla="*/ 418010 w 742950"/>
              <a:gd name="connsiteY95" fmla="*/ 111223 h 695325"/>
              <a:gd name="connsiteX96" fmla="*/ 418010 w 742950"/>
              <a:gd name="connsiteY96" fmla="*/ 129606 h 695325"/>
              <a:gd name="connsiteX97" fmla="*/ 370004 w 742950"/>
              <a:gd name="connsiteY97" fmla="*/ 320201 h 695325"/>
              <a:gd name="connsiteX98" fmla="*/ 403532 w 742950"/>
              <a:gd name="connsiteY98" fmla="*/ 353539 h 695325"/>
              <a:gd name="connsiteX99" fmla="*/ 370195 w 742950"/>
              <a:gd name="connsiteY99" fmla="*/ 387067 h 695325"/>
              <a:gd name="connsiteX100" fmla="*/ 336667 w 742950"/>
              <a:gd name="connsiteY100" fmla="*/ 353729 h 695325"/>
              <a:gd name="connsiteX101" fmla="*/ 336667 w 742950"/>
              <a:gd name="connsiteY101" fmla="*/ 353634 h 695325"/>
              <a:gd name="connsiteX102" fmla="*/ 370004 w 742950"/>
              <a:gd name="connsiteY102" fmla="*/ 320201 h 695325"/>
              <a:gd name="connsiteX103" fmla="*/ 436679 w 742950"/>
              <a:gd name="connsiteY103" fmla="*/ 454218 h 695325"/>
              <a:gd name="connsiteX104" fmla="*/ 303329 w 742950"/>
              <a:gd name="connsiteY104" fmla="*/ 454218 h 695325"/>
              <a:gd name="connsiteX105" fmla="*/ 303329 w 742950"/>
              <a:gd name="connsiteY105" fmla="*/ 428881 h 695325"/>
              <a:gd name="connsiteX106" fmla="*/ 309997 w 742950"/>
              <a:gd name="connsiteY106" fmla="*/ 415546 h 695325"/>
              <a:gd name="connsiteX107" fmla="*/ 342572 w 742950"/>
              <a:gd name="connsiteY107" fmla="*/ 399640 h 695325"/>
              <a:gd name="connsiteX108" fmla="*/ 370004 w 742950"/>
              <a:gd name="connsiteY108" fmla="*/ 395353 h 695325"/>
              <a:gd name="connsiteX109" fmla="*/ 397532 w 742950"/>
              <a:gd name="connsiteY109" fmla="*/ 399449 h 695325"/>
              <a:gd name="connsiteX110" fmla="*/ 430107 w 742950"/>
              <a:gd name="connsiteY110" fmla="*/ 415356 h 695325"/>
              <a:gd name="connsiteX111" fmla="*/ 436679 w 742950"/>
              <a:gd name="connsiteY111" fmla="*/ 428881 h 695325"/>
              <a:gd name="connsiteX112" fmla="*/ 589079 w 742950"/>
              <a:gd name="connsiteY112" fmla="*/ 564327 h 695325"/>
              <a:gd name="connsiteX113" fmla="*/ 613082 w 742950"/>
              <a:gd name="connsiteY113" fmla="*/ 588330 h 695325"/>
              <a:gd name="connsiteX114" fmla="*/ 589079 w 742950"/>
              <a:gd name="connsiteY114" fmla="*/ 612333 h 695325"/>
              <a:gd name="connsiteX115" fmla="*/ 565077 w 742950"/>
              <a:gd name="connsiteY115" fmla="*/ 588330 h 695325"/>
              <a:gd name="connsiteX116" fmla="*/ 589079 w 742950"/>
              <a:gd name="connsiteY116" fmla="*/ 564327 h 695325"/>
              <a:gd name="connsiteX117" fmla="*/ 541454 w 742950"/>
              <a:gd name="connsiteY117" fmla="*/ 642337 h 695325"/>
              <a:gd name="connsiteX118" fmla="*/ 546217 w 742950"/>
              <a:gd name="connsiteY118" fmla="*/ 632812 h 695325"/>
              <a:gd name="connsiteX119" fmla="*/ 569648 w 742950"/>
              <a:gd name="connsiteY119" fmla="*/ 621477 h 695325"/>
              <a:gd name="connsiteX120" fmla="*/ 589079 w 742950"/>
              <a:gd name="connsiteY120" fmla="*/ 618334 h 695325"/>
              <a:gd name="connsiteX121" fmla="*/ 608891 w 742950"/>
              <a:gd name="connsiteY121" fmla="*/ 621382 h 695325"/>
              <a:gd name="connsiteX122" fmla="*/ 632323 w 742950"/>
              <a:gd name="connsiteY122" fmla="*/ 632716 h 695325"/>
              <a:gd name="connsiteX123" fmla="*/ 637085 w 742950"/>
              <a:gd name="connsiteY123" fmla="*/ 642241 h 695325"/>
              <a:gd name="connsiteX124" fmla="*/ 637085 w 742950"/>
              <a:gd name="connsiteY124" fmla="*/ 660625 h 695325"/>
              <a:gd name="connsiteX125" fmla="*/ 541454 w 742950"/>
              <a:gd name="connsiteY125" fmla="*/ 660625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742950" h="695325">
                <a:moveTo>
                  <a:pt x="657374" y="365921"/>
                </a:moveTo>
                <a:cubicBezTo>
                  <a:pt x="704719" y="365921"/>
                  <a:pt x="743099" y="327541"/>
                  <a:pt x="743099" y="280196"/>
                </a:cubicBezTo>
                <a:cubicBezTo>
                  <a:pt x="743099" y="232851"/>
                  <a:pt x="704719" y="194471"/>
                  <a:pt x="657374" y="194471"/>
                </a:cubicBezTo>
                <a:cubicBezTo>
                  <a:pt x="610029" y="194471"/>
                  <a:pt x="571649" y="232851"/>
                  <a:pt x="571649" y="280196"/>
                </a:cubicBezTo>
                <a:cubicBezTo>
                  <a:pt x="571658" y="284503"/>
                  <a:pt x="572009" y="288803"/>
                  <a:pt x="572696" y="293055"/>
                </a:cubicBezTo>
                <a:lnTo>
                  <a:pt x="473541" y="334489"/>
                </a:lnTo>
                <a:cubicBezTo>
                  <a:pt x="455758" y="303109"/>
                  <a:pt x="424669" y="281518"/>
                  <a:pt x="389054" y="275815"/>
                </a:cubicBezTo>
                <a:lnTo>
                  <a:pt x="389054" y="169325"/>
                </a:lnTo>
                <a:cubicBezTo>
                  <a:pt x="435215" y="158804"/>
                  <a:pt x="464107" y="112854"/>
                  <a:pt x="453586" y="66693"/>
                </a:cubicBezTo>
                <a:cubicBezTo>
                  <a:pt x="443065" y="20533"/>
                  <a:pt x="397115" y="-8359"/>
                  <a:pt x="350954" y="2162"/>
                </a:cubicBezTo>
                <a:cubicBezTo>
                  <a:pt x="304793" y="12683"/>
                  <a:pt x="275902" y="58633"/>
                  <a:pt x="286423" y="104793"/>
                </a:cubicBezTo>
                <a:cubicBezTo>
                  <a:pt x="293744" y="136918"/>
                  <a:pt x="318830" y="162003"/>
                  <a:pt x="350954" y="169325"/>
                </a:cubicBezTo>
                <a:lnTo>
                  <a:pt x="350954" y="275719"/>
                </a:lnTo>
                <a:cubicBezTo>
                  <a:pt x="315674" y="281425"/>
                  <a:pt x="284827" y="302688"/>
                  <a:pt x="266944" y="333631"/>
                </a:cubicBezTo>
                <a:lnTo>
                  <a:pt x="170456" y="293341"/>
                </a:lnTo>
                <a:cubicBezTo>
                  <a:pt x="177689" y="246552"/>
                  <a:pt x="145623" y="202758"/>
                  <a:pt x="98834" y="195525"/>
                </a:cubicBezTo>
                <a:cubicBezTo>
                  <a:pt x="52046" y="188291"/>
                  <a:pt x="8252" y="220357"/>
                  <a:pt x="1019" y="267146"/>
                </a:cubicBezTo>
                <a:cubicBezTo>
                  <a:pt x="-6215" y="313935"/>
                  <a:pt x="25851" y="357729"/>
                  <a:pt x="72640" y="364962"/>
                </a:cubicBezTo>
                <a:cubicBezTo>
                  <a:pt x="104988" y="369963"/>
                  <a:pt x="137361" y="356107"/>
                  <a:pt x="156073" y="329250"/>
                </a:cubicBezTo>
                <a:lnTo>
                  <a:pt x="253418" y="369064"/>
                </a:lnTo>
                <a:cubicBezTo>
                  <a:pt x="246516" y="402405"/>
                  <a:pt x="254288" y="437104"/>
                  <a:pt x="274754" y="464314"/>
                </a:cubicBezTo>
                <a:lnTo>
                  <a:pt x="195983" y="543848"/>
                </a:lnTo>
                <a:cubicBezTo>
                  <a:pt x="155691" y="518986"/>
                  <a:pt x="102874" y="531494"/>
                  <a:pt x="78012" y="571785"/>
                </a:cubicBezTo>
                <a:cubicBezTo>
                  <a:pt x="53150" y="612077"/>
                  <a:pt x="65658" y="664894"/>
                  <a:pt x="105950" y="689756"/>
                </a:cubicBezTo>
                <a:cubicBezTo>
                  <a:pt x="146240" y="714618"/>
                  <a:pt x="199057" y="702110"/>
                  <a:pt x="223920" y="661819"/>
                </a:cubicBezTo>
                <a:cubicBezTo>
                  <a:pt x="241296" y="633659"/>
                  <a:pt x="240914" y="598013"/>
                  <a:pt x="222938" y="570232"/>
                </a:cubicBezTo>
                <a:lnTo>
                  <a:pt x="302282" y="490889"/>
                </a:lnTo>
                <a:cubicBezTo>
                  <a:pt x="343028" y="519197"/>
                  <a:pt x="397076" y="519197"/>
                  <a:pt x="437822" y="490889"/>
                </a:cubicBezTo>
                <a:lnTo>
                  <a:pt x="517166" y="570137"/>
                </a:lnTo>
                <a:cubicBezTo>
                  <a:pt x="491422" y="609872"/>
                  <a:pt x="502765" y="662951"/>
                  <a:pt x="542498" y="688694"/>
                </a:cubicBezTo>
                <a:cubicBezTo>
                  <a:pt x="582233" y="714437"/>
                  <a:pt x="635313" y="703096"/>
                  <a:pt x="661056" y="663361"/>
                </a:cubicBezTo>
                <a:cubicBezTo>
                  <a:pt x="686799" y="623628"/>
                  <a:pt x="675457" y="570548"/>
                  <a:pt x="635722" y="544805"/>
                </a:cubicBezTo>
                <a:cubicBezTo>
                  <a:pt x="607743" y="526676"/>
                  <a:pt x="571791" y="526415"/>
                  <a:pt x="543550" y="544134"/>
                </a:cubicBezTo>
                <a:lnTo>
                  <a:pt x="465254" y="464791"/>
                </a:lnTo>
                <a:cubicBezTo>
                  <a:pt x="480968" y="444220"/>
                  <a:pt x="489471" y="419048"/>
                  <a:pt x="489448" y="393163"/>
                </a:cubicBezTo>
                <a:cubicBezTo>
                  <a:pt x="489414" y="385393"/>
                  <a:pt x="488649" y="377644"/>
                  <a:pt x="487162" y="370017"/>
                </a:cubicBezTo>
                <a:lnTo>
                  <a:pt x="587270" y="329059"/>
                </a:lnTo>
                <a:cubicBezTo>
                  <a:pt x="603220" y="352053"/>
                  <a:pt x="629390" y="365813"/>
                  <a:pt x="657374" y="365921"/>
                </a:cubicBezTo>
                <a:close/>
                <a:moveTo>
                  <a:pt x="657374" y="227713"/>
                </a:moveTo>
                <a:cubicBezTo>
                  <a:pt x="670683" y="227713"/>
                  <a:pt x="681472" y="238502"/>
                  <a:pt x="681472" y="251812"/>
                </a:cubicBezTo>
                <a:cubicBezTo>
                  <a:pt x="681472" y="265121"/>
                  <a:pt x="670682" y="275910"/>
                  <a:pt x="657374" y="275910"/>
                </a:cubicBezTo>
                <a:cubicBezTo>
                  <a:pt x="644064" y="275910"/>
                  <a:pt x="633275" y="265121"/>
                  <a:pt x="633275" y="251812"/>
                </a:cubicBezTo>
                <a:cubicBezTo>
                  <a:pt x="633275" y="251780"/>
                  <a:pt x="633275" y="251748"/>
                  <a:pt x="633275" y="251716"/>
                </a:cubicBezTo>
                <a:cubicBezTo>
                  <a:pt x="633379" y="238466"/>
                  <a:pt x="644123" y="227765"/>
                  <a:pt x="657374" y="227713"/>
                </a:cubicBezTo>
                <a:close/>
                <a:moveTo>
                  <a:pt x="609749" y="305818"/>
                </a:moveTo>
                <a:cubicBezTo>
                  <a:pt x="609843" y="302072"/>
                  <a:pt x="611629" y="298570"/>
                  <a:pt x="614606" y="296293"/>
                </a:cubicBezTo>
                <a:cubicBezTo>
                  <a:pt x="621728" y="291210"/>
                  <a:pt x="629647" y="287348"/>
                  <a:pt x="638038" y="284863"/>
                </a:cubicBezTo>
                <a:cubicBezTo>
                  <a:pt x="644479" y="282992"/>
                  <a:pt x="651143" y="281998"/>
                  <a:pt x="657850" y="281911"/>
                </a:cubicBezTo>
                <a:cubicBezTo>
                  <a:pt x="664563" y="281920"/>
                  <a:pt x="671238" y="282915"/>
                  <a:pt x="677662" y="284863"/>
                </a:cubicBezTo>
                <a:cubicBezTo>
                  <a:pt x="686144" y="287107"/>
                  <a:pt x="694105" y="290989"/>
                  <a:pt x="701093" y="296293"/>
                </a:cubicBezTo>
                <a:cubicBezTo>
                  <a:pt x="704014" y="298606"/>
                  <a:pt x="705758" y="302095"/>
                  <a:pt x="705856" y="305818"/>
                </a:cubicBezTo>
                <a:lnTo>
                  <a:pt x="705856" y="324106"/>
                </a:lnTo>
                <a:lnTo>
                  <a:pt x="609272" y="324106"/>
                </a:lnTo>
                <a:close/>
                <a:moveTo>
                  <a:pt x="86350" y="227713"/>
                </a:moveTo>
                <a:cubicBezTo>
                  <a:pt x="99659" y="227713"/>
                  <a:pt x="110448" y="238502"/>
                  <a:pt x="110448" y="251812"/>
                </a:cubicBezTo>
                <a:cubicBezTo>
                  <a:pt x="110448" y="265121"/>
                  <a:pt x="99658" y="275910"/>
                  <a:pt x="86350" y="275910"/>
                </a:cubicBezTo>
                <a:cubicBezTo>
                  <a:pt x="73041" y="275910"/>
                  <a:pt x="62252" y="265121"/>
                  <a:pt x="62252" y="251812"/>
                </a:cubicBezTo>
                <a:cubicBezTo>
                  <a:pt x="62252" y="251780"/>
                  <a:pt x="62252" y="251748"/>
                  <a:pt x="62252" y="251716"/>
                </a:cubicBezTo>
                <a:cubicBezTo>
                  <a:pt x="62351" y="238649"/>
                  <a:pt x="72809" y="228022"/>
                  <a:pt x="85874" y="227713"/>
                </a:cubicBezTo>
                <a:close/>
                <a:moveTo>
                  <a:pt x="133975" y="324202"/>
                </a:moveTo>
                <a:lnTo>
                  <a:pt x="37772" y="324202"/>
                </a:lnTo>
                <a:lnTo>
                  <a:pt x="37772" y="305818"/>
                </a:lnTo>
                <a:cubicBezTo>
                  <a:pt x="37867" y="302072"/>
                  <a:pt x="39653" y="298570"/>
                  <a:pt x="42630" y="296293"/>
                </a:cubicBezTo>
                <a:cubicBezTo>
                  <a:pt x="49753" y="291210"/>
                  <a:pt x="57671" y="287348"/>
                  <a:pt x="66062" y="284863"/>
                </a:cubicBezTo>
                <a:cubicBezTo>
                  <a:pt x="72503" y="282992"/>
                  <a:pt x="79167" y="281998"/>
                  <a:pt x="85874" y="281911"/>
                </a:cubicBezTo>
                <a:cubicBezTo>
                  <a:pt x="92587" y="281920"/>
                  <a:pt x="99262" y="282915"/>
                  <a:pt x="105686" y="284863"/>
                </a:cubicBezTo>
                <a:cubicBezTo>
                  <a:pt x="114168" y="287107"/>
                  <a:pt x="122129" y="290989"/>
                  <a:pt x="129117" y="296293"/>
                </a:cubicBezTo>
                <a:cubicBezTo>
                  <a:pt x="132038" y="298606"/>
                  <a:pt x="133782" y="302095"/>
                  <a:pt x="133880" y="305818"/>
                </a:cubicBezTo>
                <a:close/>
                <a:moveTo>
                  <a:pt x="150929" y="564327"/>
                </a:moveTo>
                <a:cubicBezTo>
                  <a:pt x="164186" y="564327"/>
                  <a:pt x="174932" y="575073"/>
                  <a:pt x="174932" y="588330"/>
                </a:cubicBezTo>
                <a:cubicBezTo>
                  <a:pt x="174932" y="601587"/>
                  <a:pt x="164186" y="612333"/>
                  <a:pt x="150929" y="612333"/>
                </a:cubicBezTo>
                <a:cubicBezTo>
                  <a:pt x="137673" y="612333"/>
                  <a:pt x="126926" y="601587"/>
                  <a:pt x="126926" y="588330"/>
                </a:cubicBezTo>
                <a:cubicBezTo>
                  <a:pt x="126926" y="575073"/>
                  <a:pt x="137673" y="564327"/>
                  <a:pt x="150929" y="564327"/>
                </a:cubicBezTo>
                <a:close/>
                <a:moveTo>
                  <a:pt x="198554" y="660720"/>
                </a:moveTo>
                <a:lnTo>
                  <a:pt x="103304" y="660720"/>
                </a:lnTo>
                <a:lnTo>
                  <a:pt x="103304" y="642337"/>
                </a:lnTo>
                <a:cubicBezTo>
                  <a:pt x="103389" y="638610"/>
                  <a:pt x="105136" y="635116"/>
                  <a:pt x="108067" y="632812"/>
                </a:cubicBezTo>
                <a:cubicBezTo>
                  <a:pt x="115183" y="627740"/>
                  <a:pt x="123105" y="623908"/>
                  <a:pt x="131498" y="621477"/>
                </a:cubicBezTo>
                <a:cubicBezTo>
                  <a:pt x="137810" y="619583"/>
                  <a:pt x="144343" y="618526"/>
                  <a:pt x="150929" y="618334"/>
                </a:cubicBezTo>
                <a:cubicBezTo>
                  <a:pt x="157647" y="618365"/>
                  <a:pt x="164324" y="619393"/>
                  <a:pt x="170741" y="621382"/>
                </a:cubicBezTo>
                <a:cubicBezTo>
                  <a:pt x="179221" y="623584"/>
                  <a:pt x="187183" y="627436"/>
                  <a:pt x="194173" y="632716"/>
                </a:cubicBezTo>
                <a:cubicBezTo>
                  <a:pt x="197104" y="635021"/>
                  <a:pt x="198851" y="638514"/>
                  <a:pt x="198935" y="642241"/>
                </a:cubicBezTo>
                <a:close/>
                <a:moveTo>
                  <a:pt x="370004" y="33308"/>
                </a:moveTo>
                <a:cubicBezTo>
                  <a:pt x="383261" y="33308"/>
                  <a:pt x="394007" y="44055"/>
                  <a:pt x="394007" y="57311"/>
                </a:cubicBezTo>
                <a:cubicBezTo>
                  <a:pt x="394007" y="70568"/>
                  <a:pt x="383260" y="81314"/>
                  <a:pt x="370004" y="81314"/>
                </a:cubicBezTo>
                <a:cubicBezTo>
                  <a:pt x="356785" y="81314"/>
                  <a:pt x="346054" y="70625"/>
                  <a:pt x="346001" y="57406"/>
                </a:cubicBezTo>
                <a:cubicBezTo>
                  <a:pt x="345949" y="44150"/>
                  <a:pt x="356652" y="33361"/>
                  <a:pt x="369909" y="33308"/>
                </a:cubicBezTo>
                <a:cubicBezTo>
                  <a:pt x="369941" y="33308"/>
                  <a:pt x="369973" y="33308"/>
                  <a:pt x="370004" y="33308"/>
                </a:cubicBezTo>
                <a:close/>
                <a:moveTo>
                  <a:pt x="322379" y="129701"/>
                </a:moveTo>
                <a:lnTo>
                  <a:pt x="322379" y="111318"/>
                </a:lnTo>
                <a:cubicBezTo>
                  <a:pt x="322464" y="107591"/>
                  <a:pt x="324211" y="104097"/>
                  <a:pt x="327142" y="101793"/>
                </a:cubicBezTo>
                <a:cubicBezTo>
                  <a:pt x="334258" y="96721"/>
                  <a:pt x="342180" y="92889"/>
                  <a:pt x="350573" y="90458"/>
                </a:cubicBezTo>
                <a:cubicBezTo>
                  <a:pt x="356885" y="88565"/>
                  <a:pt x="363418" y="87507"/>
                  <a:pt x="370004" y="87315"/>
                </a:cubicBezTo>
                <a:cubicBezTo>
                  <a:pt x="376722" y="87346"/>
                  <a:pt x="383399" y="88374"/>
                  <a:pt x="389816" y="90363"/>
                </a:cubicBezTo>
                <a:cubicBezTo>
                  <a:pt x="398296" y="92565"/>
                  <a:pt x="406258" y="96417"/>
                  <a:pt x="413248" y="101698"/>
                </a:cubicBezTo>
                <a:cubicBezTo>
                  <a:pt x="416179" y="104002"/>
                  <a:pt x="417926" y="107496"/>
                  <a:pt x="418010" y="111223"/>
                </a:cubicBezTo>
                <a:lnTo>
                  <a:pt x="418010" y="129606"/>
                </a:lnTo>
                <a:close/>
                <a:moveTo>
                  <a:pt x="370004" y="320201"/>
                </a:moveTo>
                <a:cubicBezTo>
                  <a:pt x="388469" y="320149"/>
                  <a:pt x="403480" y="335074"/>
                  <a:pt x="403532" y="353539"/>
                </a:cubicBezTo>
                <a:cubicBezTo>
                  <a:pt x="403585" y="372003"/>
                  <a:pt x="388659" y="387013"/>
                  <a:pt x="370195" y="387067"/>
                </a:cubicBezTo>
                <a:cubicBezTo>
                  <a:pt x="351731" y="387119"/>
                  <a:pt x="336719" y="372193"/>
                  <a:pt x="336667" y="353729"/>
                </a:cubicBezTo>
                <a:cubicBezTo>
                  <a:pt x="336667" y="353698"/>
                  <a:pt x="336667" y="353665"/>
                  <a:pt x="336667" y="353634"/>
                </a:cubicBezTo>
                <a:cubicBezTo>
                  <a:pt x="336667" y="335207"/>
                  <a:pt x="351577" y="320254"/>
                  <a:pt x="370004" y="320201"/>
                </a:cubicBezTo>
                <a:close/>
                <a:moveTo>
                  <a:pt x="436679" y="454218"/>
                </a:moveTo>
                <a:lnTo>
                  <a:pt x="303329" y="454218"/>
                </a:lnTo>
                <a:lnTo>
                  <a:pt x="303329" y="428881"/>
                </a:lnTo>
                <a:cubicBezTo>
                  <a:pt x="303456" y="423666"/>
                  <a:pt x="305900" y="418777"/>
                  <a:pt x="309997" y="415546"/>
                </a:cubicBezTo>
                <a:cubicBezTo>
                  <a:pt x="319882" y="408446"/>
                  <a:pt x="330896" y="403069"/>
                  <a:pt x="342572" y="399640"/>
                </a:cubicBezTo>
                <a:cubicBezTo>
                  <a:pt x="351489" y="397013"/>
                  <a:pt x="360712" y="395572"/>
                  <a:pt x="370004" y="395353"/>
                </a:cubicBezTo>
                <a:cubicBezTo>
                  <a:pt x="379329" y="395381"/>
                  <a:pt x="388602" y="396761"/>
                  <a:pt x="397532" y="399449"/>
                </a:cubicBezTo>
                <a:cubicBezTo>
                  <a:pt x="409346" y="402517"/>
                  <a:pt x="420423" y="407926"/>
                  <a:pt x="430107" y="415356"/>
                </a:cubicBezTo>
                <a:cubicBezTo>
                  <a:pt x="434219" y="418648"/>
                  <a:pt x="436633" y="423614"/>
                  <a:pt x="436679" y="428881"/>
                </a:cubicBezTo>
                <a:close/>
                <a:moveTo>
                  <a:pt x="589079" y="564327"/>
                </a:moveTo>
                <a:cubicBezTo>
                  <a:pt x="602336" y="564327"/>
                  <a:pt x="613082" y="575073"/>
                  <a:pt x="613082" y="588330"/>
                </a:cubicBezTo>
                <a:cubicBezTo>
                  <a:pt x="613082" y="601587"/>
                  <a:pt x="602336" y="612333"/>
                  <a:pt x="589079" y="612333"/>
                </a:cubicBezTo>
                <a:cubicBezTo>
                  <a:pt x="575823" y="612333"/>
                  <a:pt x="565077" y="601587"/>
                  <a:pt x="565077" y="588330"/>
                </a:cubicBezTo>
                <a:cubicBezTo>
                  <a:pt x="565077" y="575073"/>
                  <a:pt x="575823" y="564327"/>
                  <a:pt x="589079" y="564327"/>
                </a:cubicBezTo>
                <a:close/>
                <a:moveTo>
                  <a:pt x="541454" y="642337"/>
                </a:moveTo>
                <a:cubicBezTo>
                  <a:pt x="541539" y="638610"/>
                  <a:pt x="543286" y="635116"/>
                  <a:pt x="546217" y="632812"/>
                </a:cubicBezTo>
                <a:cubicBezTo>
                  <a:pt x="553333" y="627740"/>
                  <a:pt x="561255" y="623908"/>
                  <a:pt x="569648" y="621477"/>
                </a:cubicBezTo>
                <a:cubicBezTo>
                  <a:pt x="575960" y="619583"/>
                  <a:pt x="582493" y="618526"/>
                  <a:pt x="589079" y="618334"/>
                </a:cubicBezTo>
                <a:cubicBezTo>
                  <a:pt x="595797" y="618365"/>
                  <a:pt x="602475" y="619393"/>
                  <a:pt x="608891" y="621382"/>
                </a:cubicBezTo>
                <a:cubicBezTo>
                  <a:pt x="617371" y="623584"/>
                  <a:pt x="625333" y="627436"/>
                  <a:pt x="632323" y="632716"/>
                </a:cubicBezTo>
                <a:cubicBezTo>
                  <a:pt x="635254" y="635021"/>
                  <a:pt x="637001" y="638514"/>
                  <a:pt x="637085" y="642241"/>
                </a:cubicBezTo>
                <a:lnTo>
                  <a:pt x="637085" y="660625"/>
                </a:lnTo>
                <a:lnTo>
                  <a:pt x="541454" y="660625"/>
                </a:lnTo>
                <a:close/>
              </a:path>
            </a:pathLst>
          </a:custGeom>
          <a:solidFill>
            <a:srgbClr val="00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63" name="图形 49" descr="播客">
            <a:extLst>
              <a:ext uri="{FF2B5EF4-FFF2-40B4-BE49-F238E27FC236}">
                <a16:creationId xmlns:a16="http://schemas.microsoft.com/office/drawing/2014/main" id="{93015415-B85C-41EA-A5E9-DDB927140524}"/>
              </a:ext>
            </a:extLst>
          </p:cNvPr>
          <p:cNvGrpSpPr/>
          <p:nvPr/>
        </p:nvGrpSpPr>
        <p:grpSpPr>
          <a:xfrm>
            <a:off x="1772612" y="4391058"/>
            <a:ext cx="482040" cy="482040"/>
            <a:chOff x="6238800" y="3571800"/>
            <a:chExt cx="914400" cy="914400"/>
          </a:xfrm>
          <a:solidFill>
            <a:srgbClr val="00FFFF"/>
          </a:solidFill>
        </p:grpSpPr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C8ECD960-507C-4FAC-9B8A-649D0BC8A2D4}"/>
                </a:ext>
              </a:extLst>
            </p:cNvPr>
            <p:cNvSpPr/>
            <p:nvPr/>
          </p:nvSpPr>
          <p:spPr>
            <a:xfrm>
              <a:off x="6981750" y="3822117"/>
              <a:ext cx="95250" cy="352425"/>
            </a:xfrm>
            <a:custGeom>
              <a:avLst/>
              <a:gdLst>
                <a:gd name="connsiteX0" fmla="*/ 56102 w 95250"/>
                <a:gd name="connsiteY0" fmla="*/ 191453 h 352425"/>
                <a:gd name="connsiteX1" fmla="*/ 0 w 95250"/>
                <a:gd name="connsiteY1" fmla="*/ 325755 h 352425"/>
                <a:gd name="connsiteX2" fmla="*/ 24956 w 95250"/>
                <a:gd name="connsiteY2" fmla="*/ 354330 h 352425"/>
                <a:gd name="connsiteX3" fmla="*/ 30861 w 95250"/>
                <a:gd name="connsiteY3" fmla="*/ 0 h 352425"/>
                <a:gd name="connsiteX4" fmla="*/ 2286 w 95250"/>
                <a:gd name="connsiteY4" fmla="*/ 24575 h 352425"/>
                <a:gd name="connsiteX5" fmla="*/ 56102 w 95250"/>
                <a:gd name="connsiteY5" fmla="*/ 191453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352425">
                  <a:moveTo>
                    <a:pt x="56102" y="191453"/>
                  </a:moveTo>
                  <a:cubicBezTo>
                    <a:pt x="52582" y="241148"/>
                    <a:pt x="32876" y="288322"/>
                    <a:pt x="0" y="325755"/>
                  </a:cubicBezTo>
                  <a:lnTo>
                    <a:pt x="24956" y="354330"/>
                  </a:lnTo>
                  <a:cubicBezTo>
                    <a:pt x="116453" y="254791"/>
                    <a:pt x="118990" y="102533"/>
                    <a:pt x="30861" y="0"/>
                  </a:cubicBezTo>
                  <a:lnTo>
                    <a:pt x="2286" y="24575"/>
                  </a:lnTo>
                  <a:cubicBezTo>
                    <a:pt x="41693" y="70836"/>
                    <a:pt x="61058" y="130885"/>
                    <a:pt x="56102" y="191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B434980-ECC6-49EF-91A0-5236AB0A6E20}"/>
                </a:ext>
              </a:extLst>
            </p:cNvPr>
            <p:cNvSpPr/>
            <p:nvPr/>
          </p:nvSpPr>
          <p:spPr>
            <a:xfrm>
              <a:off x="6925362" y="3872599"/>
              <a:ext cx="66675" cy="238125"/>
            </a:xfrm>
            <a:custGeom>
              <a:avLst/>
              <a:gdLst>
                <a:gd name="connsiteX0" fmla="*/ 36481 w 66675"/>
                <a:gd name="connsiteY0" fmla="*/ 135255 h 238125"/>
                <a:gd name="connsiteX1" fmla="*/ 5334 w 66675"/>
                <a:gd name="connsiteY1" fmla="*/ 216408 h 238125"/>
                <a:gd name="connsiteX2" fmla="*/ 30480 w 66675"/>
                <a:gd name="connsiteY2" fmla="*/ 245650 h 238125"/>
                <a:gd name="connsiteX3" fmla="*/ 28575 w 66675"/>
                <a:gd name="connsiteY3" fmla="*/ 0 h 238125"/>
                <a:gd name="connsiteX4" fmla="*/ 0 w 66675"/>
                <a:gd name="connsiteY4" fmla="*/ 24575 h 238125"/>
                <a:gd name="connsiteX5" fmla="*/ 36481 w 66675"/>
                <a:gd name="connsiteY5" fmla="*/ 135255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238125">
                  <a:moveTo>
                    <a:pt x="36481" y="135255"/>
                  </a:moveTo>
                  <a:cubicBezTo>
                    <a:pt x="34274" y="164773"/>
                    <a:pt x="23443" y="192993"/>
                    <a:pt x="5334" y="216408"/>
                  </a:cubicBezTo>
                  <a:lnTo>
                    <a:pt x="30480" y="245650"/>
                  </a:lnTo>
                  <a:cubicBezTo>
                    <a:pt x="90573" y="174524"/>
                    <a:pt x="89765" y="70186"/>
                    <a:pt x="28575" y="0"/>
                  </a:cubicBezTo>
                  <a:lnTo>
                    <a:pt x="0" y="24575"/>
                  </a:lnTo>
                  <a:cubicBezTo>
                    <a:pt x="26418" y="55135"/>
                    <a:pt x="39549" y="94975"/>
                    <a:pt x="36481" y="1352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2BC439F9-6DF0-45FE-82C3-60E7CAAEE427}"/>
                </a:ext>
              </a:extLst>
            </p:cNvPr>
            <p:cNvSpPr/>
            <p:nvPr/>
          </p:nvSpPr>
          <p:spPr>
            <a:xfrm>
              <a:off x="6305896" y="3822879"/>
              <a:ext cx="95250" cy="352425"/>
            </a:xfrm>
            <a:custGeom>
              <a:avLst/>
              <a:gdLst>
                <a:gd name="connsiteX0" fmla="*/ 70350 w 95250"/>
                <a:gd name="connsiteY0" fmla="*/ 353949 h 352425"/>
                <a:gd name="connsiteX1" fmla="*/ 95305 w 95250"/>
                <a:gd name="connsiteY1" fmla="*/ 325374 h 352425"/>
                <a:gd name="connsiteX2" fmla="*/ 93019 w 95250"/>
                <a:gd name="connsiteY2" fmla="*/ 24575 h 352425"/>
                <a:gd name="connsiteX3" fmla="*/ 64444 w 95250"/>
                <a:gd name="connsiteY3" fmla="*/ 0 h 352425"/>
                <a:gd name="connsiteX4" fmla="*/ 70350 w 95250"/>
                <a:gd name="connsiteY4" fmla="*/ 35433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352425">
                  <a:moveTo>
                    <a:pt x="70350" y="353949"/>
                  </a:moveTo>
                  <a:lnTo>
                    <a:pt x="95305" y="325374"/>
                  </a:lnTo>
                  <a:cubicBezTo>
                    <a:pt x="19843" y="239629"/>
                    <a:pt x="18869" y="111457"/>
                    <a:pt x="93019" y="24575"/>
                  </a:cubicBezTo>
                  <a:lnTo>
                    <a:pt x="64444" y="0"/>
                  </a:lnTo>
                  <a:cubicBezTo>
                    <a:pt x="-23685" y="102533"/>
                    <a:pt x="-21147" y="254791"/>
                    <a:pt x="70350" y="3543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BFACFE36-1EC9-406A-B75F-D8811CDA95F5}"/>
                </a:ext>
              </a:extLst>
            </p:cNvPr>
            <p:cNvSpPr/>
            <p:nvPr/>
          </p:nvSpPr>
          <p:spPr>
            <a:xfrm>
              <a:off x="6382013" y="3872599"/>
              <a:ext cx="66675" cy="238125"/>
            </a:xfrm>
            <a:custGeom>
              <a:avLst/>
              <a:gdLst>
                <a:gd name="connsiteX0" fmla="*/ 614 w 66675"/>
                <a:gd name="connsiteY0" fmla="*/ 138113 h 238125"/>
                <a:gd name="connsiteX1" fmla="*/ 44620 w 66675"/>
                <a:gd name="connsiteY1" fmla="*/ 245650 h 238125"/>
                <a:gd name="connsiteX2" fmla="*/ 69766 w 66675"/>
                <a:gd name="connsiteY2" fmla="*/ 216408 h 238125"/>
                <a:gd name="connsiteX3" fmla="*/ 75195 w 66675"/>
                <a:gd name="connsiteY3" fmla="*/ 24575 h 238125"/>
                <a:gd name="connsiteX4" fmla="*/ 46620 w 66675"/>
                <a:gd name="connsiteY4" fmla="*/ 0 h 238125"/>
                <a:gd name="connsiteX5" fmla="*/ 614 w 66675"/>
                <a:gd name="connsiteY5" fmla="*/ 138113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238125">
                  <a:moveTo>
                    <a:pt x="614" y="138113"/>
                  </a:moveTo>
                  <a:cubicBezTo>
                    <a:pt x="3451" y="177731"/>
                    <a:pt x="18869" y="215408"/>
                    <a:pt x="44620" y="245650"/>
                  </a:cubicBezTo>
                  <a:lnTo>
                    <a:pt x="69766" y="216408"/>
                  </a:lnTo>
                  <a:cubicBezTo>
                    <a:pt x="25697" y="159318"/>
                    <a:pt x="27969" y="79080"/>
                    <a:pt x="75195" y="24575"/>
                  </a:cubicBezTo>
                  <a:lnTo>
                    <a:pt x="46620" y="0"/>
                  </a:lnTo>
                  <a:cubicBezTo>
                    <a:pt x="13122" y="37854"/>
                    <a:pt x="-3493" y="87732"/>
                    <a:pt x="614" y="138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4CE8F2F9-51EB-4688-9B1C-7539DF2F0B3F}"/>
                </a:ext>
              </a:extLst>
            </p:cNvPr>
            <p:cNvSpPr/>
            <p:nvPr/>
          </p:nvSpPr>
          <p:spPr>
            <a:xfrm>
              <a:off x="6515025" y="3975850"/>
              <a:ext cx="352425" cy="371475"/>
            </a:xfrm>
            <a:custGeom>
              <a:avLst/>
              <a:gdLst>
                <a:gd name="connsiteX0" fmla="*/ 198311 w 352425"/>
                <a:gd name="connsiteY0" fmla="*/ 331280 h 371475"/>
                <a:gd name="connsiteX1" fmla="*/ 198311 w 352425"/>
                <a:gd name="connsiteY1" fmla="*/ 241459 h 371475"/>
                <a:gd name="connsiteX2" fmla="*/ 345472 w 352425"/>
                <a:gd name="connsiteY2" fmla="*/ 73628 h 371475"/>
                <a:gd name="connsiteX3" fmla="*/ 345472 w 352425"/>
                <a:gd name="connsiteY3" fmla="*/ 0 h 371475"/>
                <a:gd name="connsiteX4" fmla="*/ 301371 w 352425"/>
                <a:gd name="connsiteY4" fmla="*/ 0 h 371475"/>
                <a:gd name="connsiteX5" fmla="*/ 301371 w 352425"/>
                <a:gd name="connsiteY5" fmla="*/ 73628 h 371475"/>
                <a:gd name="connsiteX6" fmla="*/ 176213 w 352425"/>
                <a:gd name="connsiteY6" fmla="*/ 198787 h 371475"/>
                <a:gd name="connsiteX7" fmla="*/ 51054 w 352425"/>
                <a:gd name="connsiteY7" fmla="*/ 73628 h 371475"/>
                <a:gd name="connsiteX8" fmla="*/ 51054 w 352425"/>
                <a:gd name="connsiteY8" fmla="*/ 0 h 371475"/>
                <a:gd name="connsiteX9" fmla="*/ 6953 w 352425"/>
                <a:gd name="connsiteY9" fmla="*/ 0 h 371475"/>
                <a:gd name="connsiteX10" fmla="*/ 6953 w 352425"/>
                <a:gd name="connsiteY10" fmla="*/ 73628 h 371475"/>
                <a:gd name="connsiteX11" fmla="*/ 154115 w 352425"/>
                <a:gd name="connsiteY11" fmla="*/ 241459 h 371475"/>
                <a:gd name="connsiteX12" fmla="*/ 154115 w 352425"/>
                <a:gd name="connsiteY12" fmla="*/ 331280 h 371475"/>
                <a:gd name="connsiteX13" fmla="*/ 0 w 352425"/>
                <a:gd name="connsiteY13" fmla="*/ 331280 h 371475"/>
                <a:gd name="connsiteX14" fmla="*/ 0 w 352425"/>
                <a:gd name="connsiteY14" fmla="*/ 375380 h 371475"/>
                <a:gd name="connsiteX15" fmla="*/ 353378 w 352425"/>
                <a:gd name="connsiteY15" fmla="*/ 375380 h 371475"/>
                <a:gd name="connsiteX16" fmla="*/ 353378 w 352425"/>
                <a:gd name="connsiteY16" fmla="*/ 33128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" h="371475">
                  <a:moveTo>
                    <a:pt x="198311" y="331280"/>
                  </a:moveTo>
                  <a:lnTo>
                    <a:pt x="198311" y="241459"/>
                  </a:lnTo>
                  <a:cubicBezTo>
                    <a:pt x="282529" y="230369"/>
                    <a:pt x="345481" y="158573"/>
                    <a:pt x="345472" y="73628"/>
                  </a:cubicBezTo>
                  <a:lnTo>
                    <a:pt x="345472" y="0"/>
                  </a:lnTo>
                  <a:lnTo>
                    <a:pt x="301371" y="0"/>
                  </a:lnTo>
                  <a:lnTo>
                    <a:pt x="301371" y="73628"/>
                  </a:lnTo>
                  <a:cubicBezTo>
                    <a:pt x="301371" y="142751"/>
                    <a:pt x="245335" y="198787"/>
                    <a:pt x="176213" y="198787"/>
                  </a:cubicBezTo>
                  <a:cubicBezTo>
                    <a:pt x="107090" y="198787"/>
                    <a:pt x="51054" y="142751"/>
                    <a:pt x="51054" y="73628"/>
                  </a:cubicBezTo>
                  <a:lnTo>
                    <a:pt x="51054" y="0"/>
                  </a:lnTo>
                  <a:lnTo>
                    <a:pt x="6953" y="0"/>
                  </a:lnTo>
                  <a:lnTo>
                    <a:pt x="6953" y="73628"/>
                  </a:lnTo>
                  <a:cubicBezTo>
                    <a:pt x="6943" y="158573"/>
                    <a:pt x="69896" y="230369"/>
                    <a:pt x="154115" y="241459"/>
                  </a:cubicBezTo>
                  <a:lnTo>
                    <a:pt x="154115" y="331280"/>
                  </a:lnTo>
                  <a:lnTo>
                    <a:pt x="0" y="331280"/>
                  </a:lnTo>
                  <a:lnTo>
                    <a:pt x="0" y="375380"/>
                  </a:lnTo>
                  <a:lnTo>
                    <a:pt x="353378" y="375380"/>
                  </a:lnTo>
                  <a:lnTo>
                    <a:pt x="353378" y="33128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2E12EB37-9D6B-4526-9A26-B68AD63AD91B}"/>
                </a:ext>
              </a:extLst>
            </p:cNvPr>
            <p:cNvSpPr/>
            <p:nvPr/>
          </p:nvSpPr>
          <p:spPr>
            <a:xfrm>
              <a:off x="6595510" y="3703531"/>
              <a:ext cx="190500" cy="438150"/>
            </a:xfrm>
            <a:custGeom>
              <a:avLst/>
              <a:gdLst>
                <a:gd name="connsiteX0" fmla="*/ 95727 w 190500"/>
                <a:gd name="connsiteY0" fmla="*/ 441674 h 438150"/>
                <a:gd name="connsiteX1" fmla="*/ 190978 w 190500"/>
                <a:gd name="connsiteY1" fmla="*/ 346425 h 438150"/>
                <a:gd name="connsiteX2" fmla="*/ 190977 w 190500"/>
                <a:gd name="connsiteY2" fmla="*/ 345948 h 438150"/>
                <a:gd name="connsiteX3" fmla="*/ 117825 w 190500"/>
                <a:gd name="connsiteY3" fmla="*/ 345948 h 438150"/>
                <a:gd name="connsiteX4" fmla="*/ 117825 w 190500"/>
                <a:gd name="connsiteY4" fmla="*/ 316516 h 438150"/>
                <a:gd name="connsiteX5" fmla="*/ 191454 w 190500"/>
                <a:gd name="connsiteY5" fmla="*/ 316516 h 438150"/>
                <a:gd name="connsiteX6" fmla="*/ 191454 w 190500"/>
                <a:gd name="connsiteY6" fmla="*/ 272320 h 438150"/>
                <a:gd name="connsiteX7" fmla="*/ 117825 w 190500"/>
                <a:gd name="connsiteY7" fmla="*/ 272320 h 438150"/>
                <a:gd name="connsiteX8" fmla="*/ 117825 w 190500"/>
                <a:gd name="connsiteY8" fmla="*/ 242888 h 438150"/>
                <a:gd name="connsiteX9" fmla="*/ 191454 w 190500"/>
                <a:gd name="connsiteY9" fmla="*/ 242888 h 438150"/>
                <a:gd name="connsiteX10" fmla="*/ 191454 w 190500"/>
                <a:gd name="connsiteY10" fmla="*/ 198787 h 438150"/>
                <a:gd name="connsiteX11" fmla="*/ 117825 w 190500"/>
                <a:gd name="connsiteY11" fmla="*/ 198787 h 438150"/>
                <a:gd name="connsiteX12" fmla="*/ 117825 w 190500"/>
                <a:gd name="connsiteY12" fmla="*/ 169355 h 438150"/>
                <a:gd name="connsiteX13" fmla="*/ 191454 w 190500"/>
                <a:gd name="connsiteY13" fmla="*/ 169355 h 438150"/>
                <a:gd name="connsiteX14" fmla="*/ 191454 w 190500"/>
                <a:gd name="connsiteY14" fmla="*/ 125444 h 438150"/>
                <a:gd name="connsiteX15" fmla="*/ 117825 w 190500"/>
                <a:gd name="connsiteY15" fmla="*/ 125444 h 438150"/>
                <a:gd name="connsiteX16" fmla="*/ 117825 w 190500"/>
                <a:gd name="connsiteY16" fmla="*/ 95726 h 438150"/>
                <a:gd name="connsiteX17" fmla="*/ 191454 w 190500"/>
                <a:gd name="connsiteY17" fmla="*/ 95726 h 438150"/>
                <a:gd name="connsiteX18" fmla="*/ 95727 w 190500"/>
                <a:gd name="connsiteY18" fmla="*/ 0 h 438150"/>
                <a:gd name="connsiteX19" fmla="*/ 1 w 190500"/>
                <a:gd name="connsiteY19" fmla="*/ 95726 h 438150"/>
                <a:gd name="connsiteX20" fmla="*/ 1 w 190500"/>
                <a:gd name="connsiteY20" fmla="*/ 345948 h 438150"/>
                <a:gd name="connsiteX21" fmla="*/ 94772 w 190500"/>
                <a:gd name="connsiteY21" fmla="*/ 441674 h 438150"/>
                <a:gd name="connsiteX22" fmla="*/ 95727 w 190500"/>
                <a:gd name="connsiteY22" fmla="*/ 441674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0500" h="438150">
                  <a:moveTo>
                    <a:pt x="95727" y="441674"/>
                  </a:moveTo>
                  <a:cubicBezTo>
                    <a:pt x="148332" y="441675"/>
                    <a:pt x="190978" y="399031"/>
                    <a:pt x="190978" y="346425"/>
                  </a:cubicBezTo>
                  <a:cubicBezTo>
                    <a:pt x="190978" y="346266"/>
                    <a:pt x="190978" y="346107"/>
                    <a:pt x="190977" y="345948"/>
                  </a:cubicBezTo>
                  <a:lnTo>
                    <a:pt x="117825" y="345948"/>
                  </a:lnTo>
                  <a:lnTo>
                    <a:pt x="117825" y="316516"/>
                  </a:lnTo>
                  <a:lnTo>
                    <a:pt x="191454" y="316516"/>
                  </a:lnTo>
                  <a:lnTo>
                    <a:pt x="191454" y="272320"/>
                  </a:lnTo>
                  <a:lnTo>
                    <a:pt x="117825" y="272320"/>
                  </a:lnTo>
                  <a:lnTo>
                    <a:pt x="117825" y="242888"/>
                  </a:lnTo>
                  <a:lnTo>
                    <a:pt x="191454" y="242888"/>
                  </a:lnTo>
                  <a:lnTo>
                    <a:pt x="191454" y="198787"/>
                  </a:lnTo>
                  <a:lnTo>
                    <a:pt x="117825" y="198787"/>
                  </a:lnTo>
                  <a:lnTo>
                    <a:pt x="117825" y="169355"/>
                  </a:lnTo>
                  <a:lnTo>
                    <a:pt x="191454" y="169355"/>
                  </a:lnTo>
                  <a:lnTo>
                    <a:pt x="191454" y="125444"/>
                  </a:lnTo>
                  <a:lnTo>
                    <a:pt x="117825" y="125444"/>
                  </a:lnTo>
                  <a:lnTo>
                    <a:pt x="117825" y="95726"/>
                  </a:lnTo>
                  <a:lnTo>
                    <a:pt x="191454" y="95726"/>
                  </a:lnTo>
                  <a:cubicBezTo>
                    <a:pt x="191454" y="42858"/>
                    <a:pt x="148596" y="0"/>
                    <a:pt x="95727" y="0"/>
                  </a:cubicBezTo>
                  <a:cubicBezTo>
                    <a:pt x="42859" y="0"/>
                    <a:pt x="1" y="42858"/>
                    <a:pt x="1" y="95726"/>
                  </a:cubicBezTo>
                  <a:lnTo>
                    <a:pt x="1" y="345948"/>
                  </a:lnTo>
                  <a:cubicBezTo>
                    <a:pt x="-263" y="398553"/>
                    <a:pt x="42168" y="441410"/>
                    <a:pt x="94772" y="441674"/>
                  </a:cubicBezTo>
                  <a:cubicBezTo>
                    <a:pt x="95091" y="441676"/>
                    <a:pt x="95409" y="441676"/>
                    <a:pt x="95727" y="4416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851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955F67-8957-4957-911A-9C489356E3EC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FFFF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CA0525D-C396-42F8-9518-0B3BDD6BDAE6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AACC304-543C-44DA-A9E7-4A26675F3C66}"/>
              </a:ext>
            </a:extLst>
          </p:cNvPr>
          <p:cNvSpPr/>
          <p:nvPr/>
        </p:nvSpPr>
        <p:spPr>
          <a:xfrm>
            <a:off x="635000" y="831850"/>
            <a:ext cx="45719" cy="45719"/>
          </a:xfrm>
          <a:prstGeom prst="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142E099-66FA-4B90-90ED-6EB80AA592D5}"/>
              </a:ext>
            </a:extLst>
          </p:cNvPr>
          <p:cNvSpPr/>
          <p:nvPr/>
        </p:nvSpPr>
        <p:spPr>
          <a:xfrm>
            <a:off x="634999" y="976630"/>
            <a:ext cx="45719" cy="584774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356D53-771B-4C87-BD5E-5C1EF8287B62}"/>
              </a:ext>
            </a:extLst>
          </p:cNvPr>
          <p:cNvSpPr/>
          <p:nvPr/>
        </p:nvSpPr>
        <p:spPr>
          <a:xfrm>
            <a:off x="635000" y="904240"/>
            <a:ext cx="45719" cy="45719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BC66D80-BCCB-4437-AD48-EFDA367E55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007251"/>
              </p:ext>
            </p:extLst>
          </p:nvPr>
        </p:nvGraphicFramePr>
        <p:xfrm>
          <a:off x="874713" y="2026264"/>
          <a:ext cx="10443525" cy="3810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705">
                  <a:extLst>
                    <a:ext uri="{9D8B030D-6E8A-4147-A177-3AD203B41FA5}">
                      <a16:colId xmlns:a16="http://schemas.microsoft.com/office/drawing/2014/main" val="965708256"/>
                    </a:ext>
                  </a:extLst>
                </a:gridCol>
                <a:gridCol w="2088705">
                  <a:extLst>
                    <a:ext uri="{9D8B030D-6E8A-4147-A177-3AD203B41FA5}">
                      <a16:colId xmlns:a16="http://schemas.microsoft.com/office/drawing/2014/main" val="2531194389"/>
                    </a:ext>
                  </a:extLst>
                </a:gridCol>
                <a:gridCol w="2088705">
                  <a:extLst>
                    <a:ext uri="{9D8B030D-6E8A-4147-A177-3AD203B41FA5}">
                      <a16:colId xmlns:a16="http://schemas.microsoft.com/office/drawing/2014/main" val="2278109763"/>
                    </a:ext>
                  </a:extLst>
                </a:gridCol>
                <a:gridCol w="2088705">
                  <a:extLst>
                    <a:ext uri="{9D8B030D-6E8A-4147-A177-3AD203B41FA5}">
                      <a16:colId xmlns:a16="http://schemas.microsoft.com/office/drawing/2014/main" val="501227084"/>
                    </a:ext>
                  </a:extLst>
                </a:gridCol>
                <a:gridCol w="2088705">
                  <a:extLst>
                    <a:ext uri="{9D8B030D-6E8A-4147-A177-3AD203B41FA5}">
                      <a16:colId xmlns:a16="http://schemas.microsoft.com/office/drawing/2014/main" val="1607038894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项目</a:t>
                      </a:r>
                      <a:r>
                        <a:rPr lang="en-US" altLang="zh-CN" dirty="0">
                          <a:solidFill>
                            <a:srgbClr val="00FFFF"/>
                          </a:solidFill>
                        </a:rPr>
                        <a:t>/</a:t>
                      </a:r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季度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第一季度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第二季度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第三季度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00FFFF"/>
                          </a:solidFill>
                        </a:rPr>
                        <a:t>第四季度</a:t>
                      </a: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140224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5748.5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1457.6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5478.7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14783.3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3693835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02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1478.6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5478.1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5478.8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21478.5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539640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03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2457.6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21478.1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68745.6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1488.6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98232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04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2148.3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2486.5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54782.1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21477.9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2622630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05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21478.9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21478.6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5477.6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54787.6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9270512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>
                          <a:solidFill>
                            <a:schemeClr val="bg1"/>
                          </a:solidFill>
                        </a:rPr>
                        <a:t>项目</a:t>
                      </a:r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06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17798.1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21448.2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5878.9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400" dirty="0">
                          <a:solidFill>
                            <a:schemeClr val="bg1"/>
                          </a:solidFill>
                        </a:rPr>
                        <a:t>2147.3</a:t>
                      </a:r>
                      <a:endParaRPr lang="zh-CN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095786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A585CDD2-87B9-4A73-9CD4-BB03F58A6CA3}"/>
              </a:ext>
            </a:extLst>
          </p:cNvPr>
          <p:cNvSpPr txBox="1"/>
          <p:nvPr/>
        </p:nvSpPr>
        <p:spPr>
          <a:xfrm>
            <a:off x="10364131" y="156140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/>
                </a:solidFill>
              </a:rPr>
              <a:t>单位：万元</a:t>
            </a:r>
          </a:p>
        </p:txBody>
      </p:sp>
    </p:spTree>
    <p:extLst>
      <p:ext uri="{BB962C8B-B14F-4D97-AF65-F5344CB8AC3E}">
        <p14:creationId xmlns:p14="http://schemas.microsoft.com/office/powerpoint/2010/main" val="397212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7706407-2A72-4E71-A05B-289DF132EFE9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FFFF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93AE1B-79A1-4CE4-AE40-1FE558BE7E6F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9ABFFE1-9AD3-4579-A0FA-522D291112AE}"/>
              </a:ext>
            </a:extLst>
          </p:cNvPr>
          <p:cNvSpPr/>
          <p:nvPr/>
        </p:nvSpPr>
        <p:spPr>
          <a:xfrm>
            <a:off x="635000" y="831850"/>
            <a:ext cx="45719" cy="45719"/>
          </a:xfrm>
          <a:prstGeom prst="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EC52EF-2F82-4EFA-A3B8-594A35768D11}"/>
              </a:ext>
            </a:extLst>
          </p:cNvPr>
          <p:cNvSpPr/>
          <p:nvPr/>
        </p:nvSpPr>
        <p:spPr>
          <a:xfrm>
            <a:off x="634999" y="976630"/>
            <a:ext cx="45719" cy="584774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195BDF-F94D-44DF-BA4F-F254CE006A83}"/>
              </a:ext>
            </a:extLst>
          </p:cNvPr>
          <p:cNvSpPr/>
          <p:nvPr/>
        </p:nvSpPr>
        <p:spPr>
          <a:xfrm>
            <a:off x="635000" y="904240"/>
            <a:ext cx="45719" cy="45719"/>
          </a:xfrm>
          <a:prstGeom prst="rect">
            <a:avLst/>
          </a:prstGeom>
          <a:solidFill>
            <a:srgbClr val="00FFFF"/>
          </a:solidFill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094F676-35FE-4CD2-AEA4-C98438E6DDD0}"/>
              </a:ext>
            </a:extLst>
          </p:cNvPr>
          <p:cNvSpPr txBox="1"/>
          <p:nvPr/>
        </p:nvSpPr>
        <p:spPr>
          <a:xfrm>
            <a:off x="782320" y="50029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阶段一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FA8488-76C2-4DD9-A274-28B417E34DEF}"/>
              </a:ext>
            </a:extLst>
          </p:cNvPr>
          <p:cNvSpPr txBox="1"/>
          <p:nvPr/>
        </p:nvSpPr>
        <p:spPr>
          <a:xfrm>
            <a:off x="782320" y="5466468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请输入你第一阶段的目标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F169453-53EB-4646-9162-34E9672D9B37}"/>
              </a:ext>
            </a:extLst>
          </p:cNvPr>
          <p:cNvSpPr txBox="1"/>
          <p:nvPr/>
        </p:nvSpPr>
        <p:spPr>
          <a:xfrm>
            <a:off x="4608935" y="35260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阶段二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665F4F7-387A-4E2D-A3B7-9A2E1F955D68}"/>
              </a:ext>
            </a:extLst>
          </p:cNvPr>
          <p:cNvSpPr txBox="1"/>
          <p:nvPr/>
        </p:nvSpPr>
        <p:spPr>
          <a:xfrm>
            <a:off x="4608935" y="3989564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请输入你第一阶段的目标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1E0E161-BBC5-4C98-BBFA-ABD2BC964DF2}"/>
              </a:ext>
            </a:extLst>
          </p:cNvPr>
          <p:cNvSpPr txBox="1"/>
          <p:nvPr/>
        </p:nvSpPr>
        <p:spPr>
          <a:xfrm>
            <a:off x="8418935" y="214516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FFFF"/>
                </a:solidFill>
              </a:rPr>
              <a:t>阶段三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B430D04-AA74-4783-B096-DDA081FC0A5C}"/>
              </a:ext>
            </a:extLst>
          </p:cNvPr>
          <p:cNvSpPr txBox="1"/>
          <p:nvPr/>
        </p:nvSpPr>
        <p:spPr>
          <a:xfrm>
            <a:off x="8418935" y="2608725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请输入你第一阶段的目标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0CE3CB6-A8A5-4828-9E69-5EB7E31653A9}"/>
              </a:ext>
            </a:extLst>
          </p:cNvPr>
          <p:cNvSpPr/>
          <p:nvPr/>
        </p:nvSpPr>
        <p:spPr>
          <a:xfrm>
            <a:off x="-11575" y="1817225"/>
            <a:ext cx="12246016" cy="2754775"/>
          </a:xfrm>
          <a:custGeom>
            <a:avLst/>
            <a:gdLst>
              <a:gd name="connsiteX0" fmla="*/ 0 w 12246016"/>
              <a:gd name="connsiteY0" fmla="*/ 2754775 h 2754775"/>
              <a:gd name="connsiteX1" fmla="*/ 3981691 w 12246016"/>
              <a:gd name="connsiteY1" fmla="*/ 2754775 h 2754775"/>
              <a:gd name="connsiteX2" fmla="*/ 3981691 w 12246016"/>
              <a:gd name="connsiteY2" fmla="*/ 1342664 h 2754775"/>
              <a:gd name="connsiteX3" fmla="*/ 7801337 w 12246016"/>
              <a:gd name="connsiteY3" fmla="*/ 1342664 h 2754775"/>
              <a:gd name="connsiteX4" fmla="*/ 7801337 w 12246016"/>
              <a:gd name="connsiteY4" fmla="*/ 0 h 2754775"/>
              <a:gd name="connsiteX5" fmla="*/ 12246016 w 12246016"/>
              <a:gd name="connsiteY5" fmla="*/ 0 h 275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46016" h="2754775">
                <a:moveTo>
                  <a:pt x="0" y="2754775"/>
                </a:moveTo>
                <a:lnTo>
                  <a:pt x="3981691" y="2754775"/>
                </a:lnTo>
                <a:lnTo>
                  <a:pt x="3981691" y="1342664"/>
                </a:lnTo>
                <a:lnTo>
                  <a:pt x="7801337" y="1342664"/>
                </a:lnTo>
                <a:lnTo>
                  <a:pt x="7801337" y="0"/>
                </a:lnTo>
                <a:lnTo>
                  <a:pt x="12246016" y="0"/>
                </a:lnTo>
              </a:path>
            </a:pathLst>
          </a:custGeom>
          <a:noFill/>
          <a:ln w="28575" cap="flat" cmpd="sng" algn="ctr">
            <a:solidFill>
              <a:srgbClr val="00FFF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36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B74460B-67C2-4374-952F-A5E82D6F9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3BD4080-4A04-4A1C-989F-AD5334DE7578}"/>
              </a:ext>
            </a:extLst>
          </p:cNvPr>
          <p:cNvSpPr txBox="1"/>
          <p:nvPr/>
        </p:nvSpPr>
        <p:spPr>
          <a:xfrm>
            <a:off x="769233" y="12973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CFD06C8-E720-403B-A312-1D11D5759D18}"/>
              </a:ext>
            </a:extLst>
          </p:cNvPr>
          <p:cNvSpPr/>
          <p:nvPr/>
        </p:nvSpPr>
        <p:spPr>
          <a:xfrm>
            <a:off x="769233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19DE31-2EAF-43D5-A3F8-4369C2049DF3}"/>
              </a:ext>
            </a:extLst>
          </p:cNvPr>
          <p:cNvSpPr txBox="1"/>
          <p:nvPr/>
        </p:nvSpPr>
        <p:spPr>
          <a:xfrm>
            <a:off x="769233" y="175377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rgbClr val="00FFFF"/>
                </a:solidFill>
              </a:rPr>
              <a:t>THANK YOU</a:t>
            </a:r>
            <a:endParaRPr lang="zh-CN" altLang="en-US" sz="4800" b="1" dirty="0">
              <a:solidFill>
                <a:srgbClr val="00FFFF"/>
              </a:solidFill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53B1D64-5BB3-401E-B655-4547464DEAE8}"/>
              </a:ext>
            </a:extLst>
          </p:cNvPr>
          <p:cNvGrpSpPr/>
          <p:nvPr/>
        </p:nvGrpSpPr>
        <p:grpSpPr>
          <a:xfrm>
            <a:off x="884100" y="2612707"/>
            <a:ext cx="729553" cy="45720"/>
            <a:chOff x="2140933" y="2561908"/>
            <a:chExt cx="729553" cy="4572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0DDB36B-40EF-4B85-937D-64B4B3388F7B}"/>
                </a:ext>
              </a:extLst>
            </p:cNvPr>
            <p:cNvSpPr/>
            <p:nvPr/>
          </p:nvSpPr>
          <p:spPr>
            <a:xfrm rot="5400000">
              <a:off x="2824767" y="2561909"/>
              <a:ext cx="45719" cy="45719"/>
            </a:xfrm>
            <a:prstGeom prst="rect">
              <a:avLst/>
            </a:prstGeom>
            <a:noFill/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11812C5-B987-48ED-BDEE-DC870A532061}"/>
                </a:ext>
              </a:extLst>
            </p:cNvPr>
            <p:cNvSpPr/>
            <p:nvPr/>
          </p:nvSpPr>
          <p:spPr>
            <a:xfrm rot="5400000">
              <a:off x="2410460" y="2292381"/>
              <a:ext cx="45719" cy="584774"/>
            </a:xfrm>
            <a:prstGeom prst="rect">
              <a:avLst/>
            </a:prstGeom>
            <a:solidFill>
              <a:srgbClr val="00FFFF"/>
            </a:solidFill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15C6BCB-3612-45C2-B2AF-5B97F6B739A0}"/>
                </a:ext>
              </a:extLst>
            </p:cNvPr>
            <p:cNvSpPr/>
            <p:nvPr/>
          </p:nvSpPr>
          <p:spPr>
            <a:xfrm rot="5400000">
              <a:off x="2752377" y="2561909"/>
              <a:ext cx="45719" cy="45719"/>
            </a:xfrm>
            <a:prstGeom prst="rect">
              <a:avLst/>
            </a:prstGeom>
            <a:solidFill>
              <a:srgbClr val="00FFFF"/>
            </a:solidFill>
            <a:ln w="12700" cap="flat" cmpd="sng" algn="ctr">
              <a:solidFill>
                <a:srgbClr val="00FFFF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0978818"/>
      </p:ext>
    </p:extLst>
  </p:cSld>
  <p:clrMapOvr>
    <a:masterClrMapping/>
  </p:clrMapOvr>
</p:sld>
</file>

<file path=ppt/theme/theme1.xml><?xml version="1.0" encoding="utf-8"?>
<a:theme xmlns:a="http://schemas.openxmlformats.org/drawingml/2006/main" name="科技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191</Words>
  <Application>Microsoft Office PowerPoint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微软雅黑</vt:lpstr>
      <vt:lpstr>Arial</vt:lpstr>
      <vt:lpstr>科技风主题​​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邵 云蛟</cp:lastModifiedBy>
  <cp:revision>13</cp:revision>
  <dcterms:created xsi:type="dcterms:W3CDTF">2019-05-05T12:57:03Z</dcterms:created>
  <dcterms:modified xsi:type="dcterms:W3CDTF">2019-05-16T05:18:14Z</dcterms:modified>
</cp:coreProperties>
</file>

<file path=docProps/thumbnail.jpeg>
</file>